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561" r:id="rId2"/>
    <p:sldId id="1258" r:id="rId3"/>
    <p:sldId id="1288" r:id="rId4"/>
    <p:sldId id="1260" r:id="rId5"/>
    <p:sldId id="1342" r:id="rId6"/>
    <p:sldId id="1341" r:id="rId7"/>
    <p:sldId id="1250" r:id="rId8"/>
    <p:sldId id="1289" r:id="rId9"/>
    <p:sldId id="1290" r:id="rId10"/>
    <p:sldId id="1331" r:id="rId11"/>
    <p:sldId id="1332" r:id="rId12"/>
    <p:sldId id="1333" r:id="rId13"/>
    <p:sldId id="1311" r:id="rId14"/>
    <p:sldId id="1338" r:id="rId15"/>
    <p:sldId id="1312" r:id="rId16"/>
    <p:sldId id="1313" r:id="rId17"/>
    <p:sldId id="1314" r:id="rId18"/>
    <p:sldId id="1315" r:id="rId19"/>
    <p:sldId id="1316" r:id="rId20"/>
    <p:sldId id="1317" r:id="rId21"/>
    <p:sldId id="1318" r:id="rId22"/>
    <p:sldId id="1339" r:id="rId23"/>
    <p:sldId id="1320" r:id="rId24"/>
    <p:sldId id="1334" r:id="rId25"/>
    <p:sldId id="1322" r:id="rId26"/>
    <p:sldId id="1337" r:id="rId27"/>
    <p:sldId id="1350" r:id="rId28"/>
    <p:sldId id="1335" r:id="rId29"/>
    <p:sldId id="1336" r:id="rId30"/>
    <p:sldId id="1321" r:id="rId31"/>
    <p:sldId id="1343" r:id="rId32"/>
    <p:sldId id="1344" r:id="rId33"/>
    <p:sldId id="1324" r:id="rId34"/>
    <p:sldId id="1325" r:id="rId35"/>
    <p:sldId id="1340" r:id="rId36"/>
    <p:sldId id="1326" r:id="rId37"/>
    <p:sldId id="1328" r:id="rId38"/>
    <p:sldId id="1323" r:id="rId39"/>
    <p:sldId id="1345" r:id="rId40"/>
    <p:sldId id="1346" r:id="rId41"/>
    <p:sldId id="1347" r:id="rId42"/>
    <p:sldId id="1348" r:id="rId43"/>
    <p:sldId id="1349" r:id="rId44"/>
  </p:sldIdLst>
  <p:sldSz cx="9144000" cy="6858000" type="screen4x3"/>
  <p:notesSz cx="6888163" cy="10018713"/>
  <p:defaultTextStyle>
    <a:defPPr>
      <a:defRPr lang="ja-JP"/>
    </a:defPPr>
    <a:lvl1pPr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Calibri"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Calibri"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Calibri"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Calibri" pitchFamily="34" charset="0"/>
        <a:ea typeface="ＭＳ Ｐゴシック" pitchFamily="50" charset="-128"/>
        <a:cs typeface="+mn-cs"/>
      </a:defRPr>
    </a:lvl9pPr>
  </p:defaultTextStyle>
  <p:extLst>
    <p:ext uri="{EFAFB233-063F-42B5-8137-9DF3F51BA10A}">
      <p15:sldGuideLst xmlns:p15="http://schemas.microsoft.com/office/powerpoint/2012/main">
        <p15:guide id="1" orient="horz" pos="2478">
          <p15:clr>
            <a:srgbClr val="A4A3A4"/>
          </p15:clr>
        </p15:guide>
        <p15:guide id="2" pos="2880">
          <p15:clr>
            <a:srgbClr val="A4A3A4"/>
          </p15:clr>
        </p15:guide>
      </p15:sldGuideLst>
    </p:ext>
    <p:ext uri="{2D200454-40CA-4A62-9FC3-DE9A4176ACB9}">
      <p15:notesGuideLst xmlns:p15="http://schemas.microsoft.com/office/powerpoint/2012/main">
        <p15:guide id="1" orient="horz" pos="3133" userDrawn="1">
          <p15:clr>
            <a:srgbClr val="A4A3A4"/>
          </p15:clr>
        </p15:guide>
        <p15:guide id="2" pos="2148" userDrawn="1">
          <p15:clr>
            <a:srgbClr val="A4A3A4"/>
          </p15:clr>
        </p15:guide>
        <p15:guide id="3" orient="horz" pos="3156" userDrawn="1">
          <p15:clr>
            <a:srgbClr val="A4A3A4"/>
          </p15:clr>
        </p15:guide>
        <p15:guide id="4" pos="217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株)日立製作所" initials="F"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63300"/>
    <a:srgbClr val="000066"/>
    <a:srgbClr val="FFFF99"/>
    <a:srgbClr val="FF0101"/>
    <a:srgbClr val="FFCCCC"/>
    <a:srgbClr val="00FFFF"/>
    <a:srgbClr val="33CC33"/>
    <a:srgbClr val="FF0000"/>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333" autoAdjust="0"/>
    <p:restoredTop sz="91096" autoAdjust="0"/>
  </p:normalViewPr>
  <p:slideViewPr>
    <p:cSldViewPr>
      <p:cViewPr>
        <p:scale>
          <a:sx n="50" d="100"/>
          <a:sy n="50" d="100"/>
        </p:scale>
        <p:origin x="2370" y="1086"/>
      </p:cViewPr>
      <p:guideLst>
        <p:guide orient="horz" pos="2478"/>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6978"/>
    </p:cViewPr>
  </p:sorterViewPr>
  <p:notesViewPr>
    <p:cSldViewPr showGuides="1">
      <p:cViewPr>
        <p:scale>
          <a:sx n="98" d="100"/>
          <a:sy n="98" d="100"/>
        </p:scale>
        <p:origin x="2820" y="-1482"/>
      </p:cViewPr>
      <p:guideLst>
        <p:guide orient="horz" pos="3133"/>
        <p:guide pos="2148"/>
        <p:guide orient="horz" pos="3156"/>
        <p:guide pos="2170"/>
      </p:guideLst>
    </p:cSldViewPr>
  </p:notesViewPr>
  <p:gridSpacing cx="72010" cy="7201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84871" cy="500936"/>
          </a:xfrm>
          <a:prstGeom prst="rect">
            <a:avLst/>
          </a:prstGeom>
        </p:spPr>
        <p:txBody>
          <a:bodyPr vert="horz" lIns="93107" tIns="46554" rIns="93107" bIns="46554"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ー 2"/>
          <p:cNvSpPr>
            <a:spLocks noGrp="1"/>
          </p:cNvSpPr>
          <p:nvPr>
            <p:ph type="dt" idx="1"/>
          </p:nvPr>
        </p:nvSpPr>
        <p:spPr>
          <a:xfrm>
            <a:off x="3901699" y="0"/>
            <a:ext cx="2984871" cy="500936"/>
          </a:xfrm>
          <a:prstGeom prst="rect">
            <a:avLst/>
          </a:prstGeom>
        </p:spPr>
        <p:txBody>
          <a:bodyPr vert="horz" lIns="93107" tIns="46554" rIns="93107" bIns="46554" rtlCol="0"/>
          <a:lstStyle>
            <a:lvl1pPr algn="r" fontAlgn="auto">
              <a:spcBef>
                <a:spcPts val="0"/>
              </a:spcBef>
              <a:spcAft>
                <a:spcPts val="0"/>
              </a:spcAft>
              <a:defRPr sz="1200">
                <a:latin typeface="+mn-lt"/>
                <a:ea typeface="+mn-ea"/>
              </a:defRPr>
            </a:lvl1pPr>
          </a:lstStyle>
          <a:p>
            <a:pPr>
              <a:defRPr/>
            </a:pPr>
            <a:fld id="{39A4AE67-E5AE-4F95-A8F7-AFE736099505}" type="datetimeFigureOut">
              <a:rPr lang="ja-JP" altLang="en-US"/>
              <a:pPr>
                <a:defRPr/>
              </a:pPr>
              <a:t>2023/3/16</a:t>
            </a:fld>
            <a:endParaRPr lang="ja-JP" altLang="en-US"/>
          </a:p>
        </p:txBody>
      </p:sp>
      <p:sp>
        <p:nvSpPr>
          <p:cNvPr id="4" name="スライド イメージ プレースホルダー 3"/>
          <p:cNvSpPr>
            <a:spLocks noGrp="1" noRot="1" noChangeAspect="1"/>
          </p:cNvSpPr>
          <p:nvPr>
            <p:ph type="sldImg" idx="2"/>
          </p:nvPr>
        </p:nvSpPr>
        <p:spPr>
          <a:xfrm>
            <a:off x="938213" y="750888"/>
            <a:ext cx="5011737" cy="3757612"/>
          </a:xfrm>
          <a:prstGeom prst="rect">
            <a:avLst/>
          </a:prstGeom>
          <a:noFill/>
          <a:ln w="12700">
            <a:solidFill>
              <a:prstClr val="black"/>
            </a:solidFill>
          </a:ln>
        </p:spPr>
        <p:txBody>
          <a:bodyPr vert="horz" lIns="93107" tIns="46554" rIns="93107" bIns="46554" rtlCol="0" anchor="ctr"/>
          <a:lstStyle/>
          <a:p>
            <a:pPr lvl="0"/>
            <a:endParaRPr lang="ja-JP" altLang="en-US" noProof="0"/>
          </a:p>
        </p:txBody>
      </p:sp>
      <p:sp>
        <p:nvSpPr>
          <p:cNvPr id="5" name="ノート プレースホルダー 4"/>
          <p:cNvSpPr>
            <a:spLocks noGrp="1"/>
          </p:cNvSpPr>
          <p:nvPr>
            <p:ph type="body" sz="quarter" idx="3"/>
          </p:nvPr>
        </p:nvSpPr>
        <p:spPr>
          <a:xfrm>
            <a:off x="688817" y="4758891"/>
            <a:ext cx="5510530" cy="4508421"/>
          </a:xfrm>
          <a:prstGeom prst="rect">
            <a:avLst/>
          </a:prstGeom>
        </p:spPr>
        <p:txBody>
          <a:bodyPr vert="horz" lIns="93107" tIns="46554" rIns="93107" bIns="46554" rtlCol="0"/>
          <a:lstStyle/>
          <a:p>
            <a:pPr lvl="0"/>
            <a:r>
              <a:rPr lang="ja-JP" altLang="en-US" noProof="0" dirty="0"/>
              <a:t>マスター テキストの書式設定</a:t>
            </a:r>
          </a:p>
          <a:p>
            <a:pPr lvl="1"/>
            <a:r>
              <a:rPr lang="ja-JP" altLang="en-US" noProof="0" dirty="0"/>
              <a:t>第 </a:t>
            </a:r>
            <a:r>
              <a:rPr lang="en-US" altLang="ja-JP" noProof="0" dirty="0"/>
              <a:t>2 </a:t>
            </a:r>
            <a:r>
              <a:rPr lang="ja-JP" altLang="en-US" noProof="0" dirty="0"/>
              <a:t>レベル</a:t>
            </a:r>
          </a:p>
          <a:p>
            <a:pPr lvl="2"/>
            <a:r>
              <a:rPr lang="ja-JP" altLang="en-US" noProof="0" dirty="0"/>
              <a:t>第 </a:t>
            </a:r>
            <a:r>
              <a:rPr lang="en-US" altLang="ja-JP" noProof="0" dirty="0"/>
              <a:t>3 </a:t>
            </a:r>
            <a:r>
              <a:rPr lang="ja-JP" altLang="en-US" noProof="0" dirty="0"/>
              <a:t>レベル</a:t>
            </a:r>
          </a:p>
          <a:p>
            <a:pPr lvl="3"/>
            <a:r>
              <a:rPr lang="ja-JP" altLang="en-US" noProof="0" dirty="0"/>
              <a:t>第 </a:t>
            </a:r>
            <a:r>
              <a:rPr lang="en-US" altLang="ja-JP" noProof="0" dirty="0"/>
              <a:t>4 </a:t>
            </a:r>
            <a:r>
              <a:rPr lang="ja-JP" altLang="en-US" noProof="0" dirty="0"/>
              <a:t>レベル</a:t>
            </a:r>
          </a:p>
          <a:p>
            <a:pPr lvl="4"/>
            <a:r>
              <a:rPr lang="ja-JP" altLang="en-US" noProof="0" dirty="0"/>
              <a:t>第 </a:t>
            </a:r>
            <a:r>
              <a:rPr lang="en-US" altLang="ja-JP" noProof="0" dirty="0"/>
              <a:t>5 </a:t>
            </a:r>
            <a:r>
              <a:rPr lang="ja-JP" altLang="en-US" noProof="0" dirty="0"/>
              <a:t>レベル</a:t>
            </a:r>
          </a:p>
        </p:txBody>
      </p:sp>
      <p:sp>
        <p:nvSpPr>
          <p:cNvPr id="6" name="フッター プレースホルダー 5"/>
          <p:cNvSpPr>
            <a:spLocks noGrp="1"/>
          </p:cNvSpPr>
          <p:nvPr>
            <p:ph type="ftr" sz="quarter" idx="4"/>
          </p:nvPr>
        </p:nvSpPr>
        <p:spPr>
          <a:xfrm>
            <a:off x="2" y="9516039"/>
            <a:ext cx="2984871" cy="500936"/>
          </a:xfrm>
          <a:prstGeom prst="rect">
            <a:avLst/>
          </a:prstGeom>
        </p:spPr>
        <p:txBody>
          <a:bodyPr vert="horz" lIns="93107" tIns="46554" rIns="93107" bIns="46554"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ー 6"/>
          <p:cNvSpPr>
            <a:spLocks noGrp="1"/>
          </p:cNvSpPr>
          <p:nvPr>
            <p:ph type="sldNum" sz="quarter" idx="5"/>
          </p:nvPr>
        </p:nvSpPr>
        <p:spPr>
          <a:xfrm>
            <a:off x="3901699" y="9516039"/>
            <a:ext cx="2984871" cy="500936"/>
          </a:xfrm>
          <a:prstGeom prst="rect">
            <a:avLst/>
          </a:prstGeom>
        </p:spPr>
        <p:txBody>
          <a:bodyPr vert="horz" lIns="93107" tIns="46554" rIns="93107" bIns="46554" rtlCol="0" anchor="b"/>
          <a:lstStyle>
            <a:lvl1pPr algn="r" fontAlgn="auto">
              <a:spcBef>
                <a:spcPts val="0"/>
              </a:spcBef>
              <a:spcAft>
                <a:spcPts val="0"/>
              </a:spcAft>
              <a:defRPr sz="1200">
                <a:latin typeface="+mn-lt"/>
                <a:ea typeface="+mn-ea"/>
              </a:defRPr>
            </a:lvl1pPr>
          </a:lstStyle>
          <a:p>
            <a:pPr>
              <a:defRPr/>
            </a:pPr>
            <a:fld id="{EC8ABC8D-28C8-435D-8DD1-964633E86151}" type="slidenum">
              <a:rPr lang="ja-JP" altLang="en-US"/>
              <a:pPr>
                <a:defRPr/>
              </a:pPr>
              <a:t>‹#›</a:t>
            </a:fld>
            <a:endParaRPr lang="ja-JP" altLang="en-US"/>
          </a:p>
        </p:txBody>
      </p:sp>
    </p:spTree>
    <p:extLst>
      <p:ext uri="{BB962C8B-B14F-4D97-AF65-F5344CB8AC3E}">
        <p14:creationId xmlns:p14="http://schemas.microsoft.com/office/powerpoint/2010/main" val="12692956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38213" y="750888"/>
            <a:ext cx="5011737" cy="3757612"/>
          </a:xfrm>
        </p:spPr>
      </p:sp>
      <p:sp>
        <p:nvSpPr>
          <p:cNvPr id="3" name="ノート プレースホルダ 2"/>
          <p:cNvSpPr>
            <a:spLocks noGrp="1"/>
          </p:cNvSpPr>
          <p:nvPr>
            <p:ph type="body" idx="1"/>
          </p:nvPr>
        </p:nvSpPr>
        <p:spPr/>
        <p:txBody>
          <a:bodyPr>
            <a:normAutofit/>
          </a:bodyPr>
          <a:lstStyle/>
          <a:p>
            <a:r>
              <a:rPr kumimoji="1" lang="en-US" altLang="ja-JP" dirty="0" smtClean="0"/>
              <a:t>Today is the final lecture of this “Introduction of AI Technologies”</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EC8ABC8D-28C8-435D-8DD1-964633E86151}" type="slidenum">
              <a:rPr lang="ja-JP" altLang="en-US" smtClean="0"/>
              <a:pPr>
                <a:defRPr/>
              </a:pPr>
              <a:t>1</a:t>
            </a:fld>
            <a:endParaRPr lang="ja-JP" altLang="en-US"/>
          </a:p>
        </p:txBody>
      </p:sp>
    </p:spTree>
    <p:extLst>
      <p:ext uri="{BB962C8B-B14F-4D97-AF65-F5344CB8AC3E}">
        <p14:creationId xmlns:p14="http://schemas.microsoft.com/office/powerpoint/2010/main" val="4259973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I would like to explain the mechanism of “Crossover” and “Mutation”.</a:t>
            </a:r>
          </a:p>
          <a:p>
            <a:endParaRPr kumimoji="1" lang="en-US" altLang="ja-JP" dirty="0" smtClean="0"/>
          </a:p>
          <a:p>
            <a:r>
              <a:rPr lang="en-US" altLang="ja-JP" dirty="0" smtClean="0"/>
              <a:t>The crossover is change the part of gene between two genes.</a:t>
            </a:r>
          </a:p>
          <a:p>
            <a:r>
              <a:rPr lang="en-US" altLang="ja-JP" dirty="0" smtClean="0"/>
              <a:t>Because the </a:t>
            </a:r>
            <a:r>
              <a:rPr lang="en-US" altLang="ja-JP" dirty="0"/>
              <a:t>parts might have </a:t>
            </a:r>
            <a:r>
              <a:rPr lang="en-US" altLang="ja-JP" dirty="0" smtClean="0"/>
              <a:t>good characteristics. </a:t>
            </a:r>
          </a:p>
          <a:p>
            <a:r>
              <a:rPr lang="en-US" altLang="ja-JP" dirty="0" smtClean="0"/>
              <a:t> </a:t>
            </a:r>
          </a:p>
          <a:p>
            <a:r>
              <a:rPr lang="en-US" altLang="ja-JP" dirty="0"/>
              <a:t>In human reproduction, such crossovers produce offspring that inherit the characteristics</a:t>
            </a:r>
            <a:r>
              <a:rPr lang="en-US" altLang="ja-JP" dirty="0" smtClean="0"/>
              <a:t> </a:t>
            </a:r>
            <a:r>
              <a:rPr lang="en-US" altLang="ja-JP" dirty="0"/>
              <a:t>of both parents</a:t>
            </a:r>
            <a:r>
              <a:rPr lang="en-US" altLang="ja-JP" dirty="0" smtClean="0"/>
              <a:t>.</a:t>
            </a:r>
          </a:p>
          <a:p>
            <a:endParaRPr kumimoji="1" lang="en-US" altLang="ja-JP" dirty="0"/>
          </a:p>
          <a:p>
            <a:r>
              <a:rPr lang="en-US" altLang="ja-JP" dirty="0" smtClean="0"/>
              <a:t>The mutation is to give genes damage  on purpose. The mutation could be generate </a:t>
            </a:r>
            <a:r>
              <a:rPr lang="en-US" altLang="ja-JP" dirty="0"/>
              <a:t>a superior </a:t>
            </a:r>
            <a:r>
              <a:rPr lang="en-US" altLang="ja-JP" dirty="0" smtClean="0"/>
              <a:t>new person, even if the possibility is low. </a:t>
            </a:r>
          </a:p>
          <a:p>
            <a:endParaRPr lang="en-US" altLang="ja-JP" dirty="0" smtClean="0"/>
          </a:p>
          <a:p>
            <a:r>
              <a:rPr lang="en-US" altLang="ja-JP" dirty="0" smtClean="0"/>
              <a:t>At the last class I said that “Why AI works well? Nobody knows that. The Answer is “Work well is work well”. In today’s class, I will say the same.</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10</a:t>
            </a:fld>
            <a:endParaRPr lang="ja-JP" altLang="en-US"/>
          </a:p>
        </p:txBody>
      </p:sp>
    </p:spTree>
    <p:extLst>
      <p:ext uri="{BB962C8B-B14F-4D97-AF65-F5344CB8AC3E}">
        <p14:creationId xmlns:p14="http://schemas.microsoft.com/office/powerpoint/2010/main" val="167189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(Omitted)</a:t>
            </a:r>
          </a:p>
          <a:p>
            <a:r>
              <a:rPr kumimoji="1" lang="en-US" altLang="ja-JP" dirty="0" smtClean="0"/>
              <a:t>(at 10…)  However, (at 30)  </a:t>
            </a:r>
          </a:p>
          <a:p>
            <a:r>
              <a:rPr lang="en-US" altLang="ja-JP" dirty="0" smtClean="0"/>
              <a:t>However, GA get the answer a few second. </a:t>
            </a:r>
          </a:p>
          <a:p>
            <a:r>
              <a:rPr kumimoji="1" lang="en-US" altLang="ja-JP" dirty="0" smtClean="0"/>
              <a:t>I know that “TSP made GA famous in the world”</a:t>
            </a:r>
          </a:p>
          <a:p>
            <a:endParaRPr kumimoji="1" lang="en-US" altLang="ja-JP" dirty="0" smtClean="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11</a:t>
            </a:fld>
            <a:endParaRPr lang="ja-JP" altLang="en-US"/>
          </a:p>
        </p:txBody>
      </p:sp>
    </p:spTree>
    <p:extLst>
      <p:ext uri="{BB962C8B-B14F-4D97-AF65-F5344CB8AC3E}">
        <p14:creationId xmlns:p14="http://schemas.microsoft.com/office/powerpoint/2010/main" val="2844654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(omitted)</a:t>
            </a:r>
          </a:p>
          <a:p>
            <a:r>
              <a:rPr lang="en-US" altLang="ja-JP" dirty="0" smtClean="0"/>
              <a:t>In addition what I have to say loudly is (Omitted)</a:t>
            </a:r>
          </a:p>
          <a:p>
            <a:endParaRPr kumimoji="1" lang="en-US" altLang="ja-JP" dirty="0" smtClean="0"/>
          </a:p>
          <a:p>
            <a:r>
              <a:rPr lang="en-US" altLang="ja-JP" dirty="0" smtClean="0"/>
              <a:t>In general, we don’t have to get the perfect answer in our life. More that 90% is enough.</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12</a:t>
            </a:fld>
            <a:endParaRPr lang="ja-JP" altLang="en-US"/>
          </a:p>
        </p:txBody>
      </p:sp>
    </p:spTree>
    <p:extLst>
      <p:ext uri="{BB962C8B-B14F-4D97-AF65-F5344CB8AC3E}">
        <p14:creationId xmlns:p14="http://schemas.microsoft.com/office/powerpoint/2010/main" val="4085847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I would like introduce an application using GA, whose title is Operation “</a:t>
            </a:r>
            <a:r>
              <a:rPr lang="en-US" altLang="ja-JP" dirty="0" err="1" smtClean="0"/>
              <a:t>Chirsmas</a:t>
            </a:r>
            <a:r>
              <a:rPr lang="en-US" altLang="ja-JP" dirty="0" smtClean="0"/>
              <a:t> date”</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13</a:t>
            </a:fld>
            <a:endParaRPr lang="ja-JP" altLang="en-US"/>
          </a:p>
        </p:txBody>
      </p:sp>
    </p:spTree>
    <p:extLst>
      <p:ext uri="{BB962C8B-B14F-4D97-AF65-F5344CB8AC3E}">
        <p14:creationId xmlns:p14="http://schemas.microsoft.com/office/powerpoint/2010/main" val="1536461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She is now thinking how to realize a good date </a:t>
            </a:r>
            <a:r>
              <a:rPr lang="en-US" altLang="ja-JP" dirty="0" smtClean="0"/>
              <a:t>during around Christmas event to get a good boyfriend.</a:t>
            </a:r>
          </a:p>
          <a:p>
            <a:endParaRPr kumimoji="1" lang="en-US" altLang="ja-JP" dirty="0"/>
          </a:p>
          <a:p>
            <a:r>
              <a:rPr lang="en-US" altLang="ja-JP" dirty="0"/>
              <a:t>She is going to date everyday from the December 23</a:t>
            </a:r>
            <a:r>
              <a:rPr lang="en-US" altLang="ja-JP" baseline="30000" dirty="0"/>
              <a:t>rd</a:t>
            </a:r>
            <a:r>
              <a:rPr lang="en-US" altLang="ja-JP" dirty="0"/>
              <a:t> to 26</a:t>
            </a:r>
            <a:r>
              <a:rPr lang="en-US" altLang="ja-JP" baseline="30000" dirty="0"/>
              <a:t>th</a:t>
            </a:r>
            <a:r>
              <a:rPr lang="en-US" altLang="ja-JP" dirty="0"/>
              <a:t>.</a:t>
            </a: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14</a:t>
            </a:fld>
            <a:endParaRPr lang="ja-JP" altLang="en-US"/>
          </a:p>
        </p:txBody>
      </p:sp>
    </p:spTree>
    <p:extLst>
      <p:ext uri="{BB962C8B-B14F-4D97-AF65-F5344CB8AC3E}">
        <p14:creationId xmlns:p14="http://schemas.microsoft.com/office/powerpoint/2010/main" val="12163657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This table shows her conditions for this Operation Christmas date</a:t>
            </a:r>
          </a:p>
          <a:p>
            <a:endParaRPr kumimoji="1" lang="en-US" altLang="ja-JP" dirty="0"/>
          </a:p>
          <a:p>
            <a:r>
              <a:rPr lang="en-US" altLang="ja-JP" dirty="0" smtClean="0"/>
              <a:t>(Omitted)</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15</a:t>
            </a:fld>
            <a:endParaRPr lang="ja-JP" altLang="en-US"/>
          </a:p>
        </p:txBody>
      </p:sp>
    </p:spTree>
    <p:extLst>
      <p:ext uri="{BB962C8B-B14F-4D97-AF65-F5344CB8AC3E}">
        <p14:creationId xmlns:p14="http://schemas.microsoft.com/office/powerpoint/2010/main" val="3409504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This table shows her scored make friends.</a:t>
            </a:r>
          </a:p>
          <a:p>
            <a:r>
              <a:rPr kumimoji="1" lang="en-US" altLang="ja-JP" dirty="0" smtClean="0"/>
              <a:t>For example, she think, about </a:t>
            </a:r>
            <a:r>
              <a:rPr kumimoji="1" lang="en-US" altLang="ja-JP" dirty="0" err="1" smtClean="0"/>
              <a:t>Mr.A</a:t>
            </a:r>
            <a:r>
              <a:rPr kumimoji="1" lang="en-US" altLang="ja-JP" dirty="0" smtClean="0"/>
              <a:t> his looks is not so good, his age and income are also not good, however, his potential is relatively high.</a:t>
            </a:r>
          </a:p>
          <a:p>
            <a:endParaRPr lang="en-US" altLang="ja-JP" dirty="0"/>
          </a:p>
          <a:p>
            <a:r>
              <a:rPr kumimoji="1" lang="en-US" altLang="ja-JP" dirty="0" smtClean="0"/>
              <a:t>To tell yo</a:t>
            </a:r>
            <a:r>
              <a:rPr lang="en-US" altLang="ja-JP" dirty="0" smtClean="0"/>
              <a:t>u the truth, I don’t know what she is thinking, however this is from her subjective viewpoint, anyway.</a:t>
            </a:r>
          </a:p>
          <a:p>
            <a:endParaRPr lang="en-US" altLang="ja-JP" dirty="0"/>
          </a:p>
          <a:p>
            <a:r>
              <a:rPr lang="en-US" altLang="ja-JP" dirty="0" smtClean="0"/>
              <a:t>In addition, </a:t>
            </a:r>
            <a:r>
              <a:rPr lang="en-US" altLang="ja-JP" dirty="0" err="1" smtClean="0"/>
              <a:t>Mr.A</a:t>
            </a:r>
            <a:r>
              <a:rPr lang="en-US" altLang="ja-JP" dirty="0" smtClean="0"/>
              <a:t> has already assigned the 23</a:t>
            </a:r>
            <a:r>
              <a:rPr lang="en-US" altLang="ja-JP" baseline="30000" dirty="0" smtClean="0"/>
              <a:t>rd</a:t>
            </a:r>
            <a:r>
              <a:rPr lang="en-US" altLang="ja-JP" dirty="0" smtClean="0"/>
              <a:t> day, maybe he also have some tragedy for  another girl date planning.</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16</a:t>
            </a:fld>
            <a:endParaRPr lang="ja-JP" altLang="en-US"/>
          </a:p>
        </p:txBody>
      </p:sp>
    </p:spTree>
    <p:extLst>
      <p:ext uri="{BB962C8B-B14F-4D97-AF65-F5344CB8AC3E}">
        <p14:creationId xmlns:p14="http://schemas.microsoft.com/office/powerpoint/2010/main" val="533104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This figure introduce the most important and effective method to make gene for GA.</a:t>
            </a:r>
          </a:p>
          <a:p>
            <a:endParaRPr lang="en-US" altLang="ja-JP" dirty="0"/>
          </a:p>
          <a:p>
            <a:r>
              <a:rPr lang="en-US" altLang="ja-JP" dirty="0" smtClean="0"/>
              <a:t>First, make a series of Alphabet from </a:t>
            </a:r>
            <a:r>
              <a:rPr lang="en-US" altLang="ja-JP" dirty="0" err="1" smtClean="0"/>
              <a:t>Mr.A</a:t>
            </a:r>
            <a:r>
              <a:rPr lang="en-US" altLang="ja-JP" dirty="0" smtClean="0"/>
              <a:t> to </a:t>
            </a:r>
            <a:r>
              <a:rPr lang="en-US" altLang="ja-JP" dirty="0" err="1" smtClean="0"/>
              <a:t>Mr.I</a:t>
            </a:r>
            <a:r>
              <a:rPr lang="en-US" altLang="ja-JP" dirty="0" smtClean="0"/>
              <a:t> and the next link the number from 1 to 9 under </a:t>
            </a:r>
            <a:r>
              <a:rPr lang="en-US" altLang="ja-JP" dirty="0"/>
              <a:t>the series of </a:t>
            </a:r>
            <a:r>
              <a:rPr lang="en-US" altLang="ja-JP" dirty="0" smtClean="0"/>
              <a:t>Alphabet.</a:t>
            </a:r>
          </a:p>
          <a:p>
            <a:endParaRPr lang="en-US" altLang="ja-JP" dirty="0"/>
          </a:p>
          <a:p>
            <a:r>
              <a:rPr lang="en-US" altLang="ja-JP" dirty="0" smtClean="0"/>
              <a:t>In this case,  </a:t>
            </a:r>
            <a:r>
              <a:rPr lang="en-US" altLang="ja-JP" dirty="0" err="1" smtClean="0"/>
              <a:t>Mr.E</a:t>
            </a:r>
            <a:r>
              <a:rPr lang="en-US" altLang="ja-JP" dirty="0" smtClean="0"/>
              <a:t>, </a:t>
            </a:r>
            <a:r>
              <a:rPr lang="en-US" altLang="ja-JP" dirty="0" err="1" smtClean="0"/>
              <a:t>Mr.B</a:t>
            </a:r>
            <a:r>
              <a:rPr lang="en-US" altLang="ja-JP" dirty="0" smtClean="0"/>
              <a:t>, </a:t>
            </a:r>
            <a:r>
              <a:rPr lang="en-US" altLang="ja-JP" dirty="0" err="1" smtClean="0"/>
              <a:t>Mr.A</a:t>
            </a:r>
            <a:r>
              <a:rPr lang="en-US" altLang="ja-JP" dirty="0" smtClean="0"/>
              <a:t>. </a:t>
            </a:r>
            <a:r>
              <a:rPr lang="en-US" altLang="ja-JP" dirty="0" err="1" smtClean="0"/>
              <a:t>Mr.H</a:t>
            </a:r>
            <a:r>
              <a:rPr lang="en-US" altLang="ja-JP" dirty="0" smtClean="0"/>
              <a:t> are assigned with the each day of 23</a:t>
            </a:r>
            <a:r>
              <a:rPr lang="en-US" altLang="ja-JP" baseline="30000" dirty="0" smtClean="0"/>
              <a:t>rd</a:t>
            </a:r>
            <a:r>
              <a:rPr lang="en-US" altLang="ja-JP" dirty="0" smtClean="0"/>
              <a:t> ,24</a:t>
            </a:r>
            <a:r>
              <a:rPr lang="en-US" altLang="ja-JP" baseline="30000" dirty="0" smtClean="0"/>
              <a:t>th</a:t>
            </a:r>
            <a:r>
              <a:rPr lang="en-US" altLang="ja-JP" dirty="0" smtClean="0"/>
              <a:t>, 25</a:t>
            </a:r>
            <a:r>
              <a:rPr lang="en-US" altLang="ja-JP" baseline="30000" dirty="0" smtClean="0"/>
              <a:t>th</a:t>
            </a:r>
            <a:r>
              <a:rPr lang="en-US" altLang="ja-JP" dirty="0" smtClean="0"/>
              <a:t> and 26</a:t>
            </a:r>
            <a:r>
              <a:rPr lang="en-US" altLang="ja-JP" baseline="30000" dirty="0" smtClean="0"/>
              <a:t>th</a:t>
            </a:r>
            <a:r>
              <a:rPr lang="en-US" altLang="ja-JP" dirty="0" smtClean="0"/>
              <a:t>. </a:t>
            </a:r>
          </a:p>
          <a:p>
            <a:endParaRPr lang="en-US" altLang="ja-JP" dirty="0"/>
          </a:p>
          <a:p>
            <a:r>
              <a:rPr lang="en-US" altLang="ja-JP" dirty="0" smtClean="0"/>
              <a:t>First, </a:t>
            </a:r>
            <a:r>
              <a:rPr lang="en-US" altLang="ja-JP" dirty="0" err="1" smtClean="0"/>
              <a:t>Mr.E</a:t>
            </a:r>
            <a:r>
              <a:rPr lang="en-US" altLang="ja-JP" dirty="0" smtClean="0"/>
              <a:t> can get the number 5,  and this 5 is deleted, and </a:t>
            </a:r>
            <a:r>
              <a:rPr lang="en-US" altLang="ja-JP" dirty="0"/>
              <a:t>the </a:t>
            </a:r>
            <a:r>
              <a:rPr lang="en-US" altLang="ja-JP" dirty="0" smtClean="0"/>
              <a:t>sequence of number is reset like that</a:t>
            </a:r>
          </a:p>
          <a:p>
            <a:r>
              <a:rPr lang="en-US" altLang="ja-JP" dirty="0" smtClean="0"/>
              <a:t>Next, </a:t>
            </a:r>
            <a:r>
              <a:rPr lang="en-US" altLang="ja-JP" dirty="0" err="1" smtClean="0"/>
              <a:t>Mr.B</a:t>
            </a:r>
            <a:r>
              <a:rPr lang="en-US" altLang="ja-JP" dirty="0" smtClean="0"/>
              <a:t> can get the number 2 and this 2 is deleted, and the </a:t>
            </a:r>
            <a:r>
              <a:rPr lang="en-US" altLang="ja-JP" dirty="0" err="1"/>
              <a:t>the</a:t>
            </a:r>
            <a:r>
              <a:rPr lang="en-US" altLang="ja-JP" dirty="0"/>
              <a:t> sequence of number is </a:t>
            </a:r>
            <a:r>
              <a:rPr lang="en-US" altLang="ja-JP" dirty="0" smtClean="0"/>
              <a:t>reset</a:t>
            </a:r>
            <a:r>
              <a:rPr lang="en-US" altLang="ja-JP" dirty="0"/>
              <a:t> </a:t>
            </a:r>
            <a:r>
              <a:rPr lang="en-US" altLang="ja-JP" dirty="0" smtClean="0"/>
              <a:t>like that.</a:t>
            </a:r>
            <a:endParaRPr lang="en-US" altLang="ja-JP" dirty="0"/>
          </a:p>
          <a:p>
            <a:r>
              <a:rPr lang="en-US" altLang="ja-JP" dirty="0" smtClean="0"/>
              <a:t>Next, </a:t>
            </a:r>
            <a:r>
              <a:rPr lang="en-US" altLang="ja-JP" dirty="0" err="1" smtClean="0"/>
              <a:t>Mr.A</a:t>
            </a:r>
            <a:r>
              <a:rPr lang="en-US" altLang="ja-JP" dirty="0" smtClean="0"/>
              <a:t> can get the number 1 and this 1 is deleted and the sequence of number is reset like this.</a:t>
            </a:r>
          </a:p>
          <a:p>
            <a:endParaRPr lang="en-US" altLang="ja-JP" dirty="0"/>
          </a:p>
          <a:p>
            <a:r>
              <a:rPr lang="en-US" altLang="ja-JP" dirty="0" smtClean="0"/>
              <a:t>Finally</a:t>
            </a:r>
            <a:r>
              <a:rPr lang="en-US" altLang="ja-JP" dirty="0"/>
              <a:t>, </a:t>
            </a:r>
            <a:r>
              <a:rPr lang="en-US" altLang="ja-JP" dirty="0" err="1" smtClean="0"/>
              <a:t>Mr.H</a:t>
            </a:r>
            <a:r>
              <a:rPr lang="en-US" altLang="ja-JP" dirty="0" smtClean="0"/>
              <a:t> </a:t>
            </a:r>
            <a:r>
              <a:rPr lang="en-US" altLang="ja-JP" dirty="0"/>
              <a:t>can get the number </a:t>
            </a:r>
            <a:r>
              <a:rPr lang="en-US" altLang="ja-JP" dirty="0" smtClean="0"/>
              <a:t>5 </a:t>
            </a:r>
            <a:r>
              <a:rPr lang="en-US" altLang="ja-JP" dirty="0"/>
              <a:t>and this </a:t>
            </a:r>
            <a:r>
              <a:rPr lang="en-US" altLang="ja-JP" dirty="0" smtClean="0"/>
              <a:t>5 </a:t>
            </a:r>
            <a:r>
              <a:rPr lang="en-US" altLang="ja-JP" dirty="0"/>
              <a:t>is </a:t>
            </a:r>
            <a:r>
              <a:rPr lang="en-US" altLang="ja-JP" dirty="0" smtClean="0"/>
              <a:t>deleted.</a:t>
            </a:r>
          </a:p>
          <a:p>
            <a:endParaRPr lang="en-US" altLang="ja-JP" dirty="0" smtClean="0"/>
          </a:p>
          <a:p>
            <a:r>
              <a:rPr lang="en-US" altLang="ja-JP" dirty="0" smtClean="0"/>
              <a:t>I think why Ebata is doing, but after that I will explain the purpose.</a:t>
            </a:r>
          </a:p>
          <a:p>
            <a:endParaRPr lang="en-US" altLang="ja-JP" dirty="0"/>
          </a:p>
          <a:p>
            <a:endParaRPr lang="en-US" altLang="ja-JP" dirty="0"/>
          </a:p>
          <a:p>
            <a:endParaRPr lang="en-US" altLang="ja-JP" dirty="0" smtClean="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17</a:t>
            </a:fld>
            <a:endParaRPr lang="ja-JP" altLang="en-US"/>
          </a:p>
        </p:txBody>
      </p:sp>
    </p:spTree>
    <p:extLst>
      <p:ext uri="{BB962C8B-B14F-4D97-AF65-F5344CB8AC3E}">
        <p14:creationId xmlns:p14="http://schemas.microsoft.com/office/powerpoint/2010/main" val="3018098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This figure shows the result </a:t>
            </a:r>
            <a:r>
              <a:rPr lang="en-US" altLang="ja-JP" dirty="0"/>
              <a:t>of gene’s sequence </a:t>
            </a:r>
            <a:r>
              <a:rPr lang="en-US" altLang="ja-JP" dirty="0" smtClean="0"/>
              <a:t>from the males sequence.</a:t>
            </a:r>
          </a:p>
          <a:p>
            <a:r>
              <a:rPr lang="en-US" altLang="ja-JP" dirty="0" smtClean="0"/>
              <a:t>Anyway, the number of male’s sequence is 9! / 5! = 3023. </a:t>
            </a:r>
          </a:p>
          <a:p>
            <a:endParaRPr kumimoji="1" lang="en-US" altLang="ja-JP" dirty="0"/>
          </a:p>
          <a:p>
            <a:r>
              <a:rPr lang="en-US" altLang="ja-JP" dirty="0" smtClean="0"/>
              <a:t>To tell you the truth, this number is too small to use the GA. </a:t>
            </a:r>
          </a:p>
          <a:p>
            <a:r>
              <a:rPr lang="en-US" altLang="ja-JP" dirty="0" smtClean="0"/>
              <a:t>In real case, the person’s sequence is one month, </a:t>
            </a:r>
            <a:r>
              <a:rPr lang="en-US" altLang="ja-JP" dirty="0" err="1" smtClean="0"/>
              <a:t>30days</a:t>
            </a:r>
            <a:r>
              <a:rPr lang="en-US" altLang="ja-JP" dirty="0" smtClean="0"/>
              <a:t>. In that case, the number of combination is 2.65 x 10^32 </a:t>
            </a:r>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18</a:t>
            </a:fld>
            <a:endParaRPr lang="ja-JP" altLang="en-US"/>
          </a:p>
        </p:txBody>
      </p:sp>
    </p:spTree>
    <p:extLst>
      <p:ext uri="{BB962C8B-B14F-4D97-AF65-F5344CB8AC3E}">
        <p14:creationId xmlns:p14="http://schemas.microsoft.com/office/powerpoint/2010/main" val="1549617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Let’s try the crossover</a:t>
            </a:r>
          </a:p>
          <a:p>
            <a:r>
              <a:rPr lang="en-US" altLang="ja-JP" dirty="0" smtClean="0"/>
              <a:t>In this case, crossover’s point is just half of gene, and please pay attention! </a:t>
            </a:r>
          </a:p>
          <a:p>
            <a:endParaRPr lang="en-US" altLang="ja-JP" dirty="0"/>
          </a:p>
          <a:p>
            <a:r>
              <a:rPr lang="en-US" altLang="ja-JP" dirty="0" smtClean="0"/>
              <a:t>After the cross over,  when the number of gene is decoded, we don’t have to worry about the </a:t>
            </a:r>
            <a:r>
              <a:rPr lang="en-US" altLang="ja-JP" dirty="0" err="1" smtClean="0"/>
              <a:t>the</a:t>
            </a:r>
            <a:r>
              <a:rPr lang="en-US" altLang="ja-JP" dirty="0" smtClean="0"/>
              <a:t> same person happen in the male’s sequence. </a:t>
            </a:r>
          </a:p>
          <a:p>
            <a:endParaRPr lang="en-US" altLang="ja-JP" dirty="0"/>
          </a:p>
          <a:p>
            <a:r>
              <a:rPr lang="en-US" altLang="ja-JP" dirty="0" smtClean="0"/>
              <a:t>This is the ordered representation magic. </a:t>
            </a:r>
          </a:p>
          <a:p>
            <a:endParaRPr lang="en-US" altLang="ja-JP" dirty="0" smtClean="0"/>
          </a:p>
          <a:p>
            <a:r>
              <a:rPr lang="en-US" altLang="ja-JP" dirty="0" smtClean="0"/>
              <a:t>The most important thing to use the ordered representation,  No killed gene happens. </a:t>
            </a:r>
          </a:p>
          <a:p>
            <a:r>
              <a:rPr lang="en-US" altLang="ja-JP" dirty="0" smtClean="0"/>
              <a:t>This means, each gene is not killed by the environment , just killed or selected by GA algorism. </a:t>
            </a:r>
            <a:endParaRPr lang="en-US" altLang="ja-JP"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19</a:t>
            </a:fld>
            <a:endParaRPr lang="ja-JP" altLang="en-US"/>
          </a:p>
        </p:txBody>
      </p:sp>
    </p:spTree>
    <p:extLst>
      <p:ext uri="{BB962C8B-B14F-4D97-AF65-F5344CB8AC3E}">
        <p14:creationId xmlns:p14="http://schemas.microsoft.com/office/powerpoint/2010/main" val="1243295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Let’s tell you the today’s topic</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2</a:t>
            </a:fld>
            <a:endParaRPr lang="ja-JP" altLang="en-US"/>
          </a:p>
        </p:txBody>
      </p:sp>
    </p:spTree>
    <p:extLst>
      <p:ext uri="{BB962C8B-B14F-4D97-AF65-F5344CB8AC3E}">
        <p14:creationId xmlns:p14="http://schemas.microsoft.com/office/powerpoint/2010/main" val="18839957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This figure shows how to realize the mutation. </a:t>
            </a:r>
          </a:p>
          <a:p>
            <a:endParaRPr lang="en-US" altLang="ja-JP" dirty="0"/>
          </a:p>
          <a:p>
            <a:r>
              <a:rPr kumimoji="1" lang="en-US" altLang="ja-JP" dirty="0" smtClean="0"/>
              <a:t>If you (or computer) input random number (</a:t>
            </a:r>
            <a:r>
              <a:rPr lang="en-US" altLang="ja-JP" dirty="0" smtClean="0"/>
              <a:t>from 1-9) , the gene is not killed by the </a:t>
            </a:r>
            <a:r>
              <a:rPr lang="en-US" altLang="ja-JP" dirty="0" err="1"/>
              <a:t>the</a:t>
            </a:r>
            <a:r>
              <a:rPr lang="en-US" altLang="ja-JP" dirty="0"/>
              <a:t> ordered representation</a:t>
            </a:r>
            <a:r>
              <a:rPr lang="en-US" altLang="ja-JP" dirty="0" smtClean="0"/>
              <a:t> </a:t>
            </a:r>
            <a:endParaRPr kumimoji="1" lang="en-US" altLang="ja-JP"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20</a:t>
            </a:fld>
            <a:endParaRPr lang="ja-JP" altLang="en-US"/>
          </a:p>
        </p:txBody>
      </p:sp>
    </p:spTree>
    <p:extLst>
      <p:ext uri="{BB962C8B-B14F-4D97-AF65-F5344CB8AC3E}">
        <p14:creationId xmlns:p14="http://schemas.microsoft.com/office/powerpoint/2010/main" val="28467641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Next I would like to explain how to evaluate each gene.</a:t>
            </a:r>
          </a:p>
          <a:p>
            <a:r>
              <a:rPr lang="en-US" altLang="ja-JP" dirty="0" smtClean="0"/>
              <a:t>This schedule shows, she date </a:t>
            </a:r>
            <a:r>
              <a:rPr lang="en-US" altLang="ja-JP" dirty="0" err="1" smtClean="0"/>
              <a:t>Mr.E</a:t>
            </a:r>
            <a:r>
              <a:rPr lang="en-US" altLang="ja-JP" dirty="0" smtClean="0"/>
              <a:t>, </a:t>
            </a:r>
            <a:r>
              <a:rPr lang="en-US" altLang="ja-JP" dirty="0" err="1" smtClean="0"/>
              <a:t>Mr.B</a:t>
            </a:r>
            <a:r>
              <a:rPr lang="en-US" altLang="ja-JP" dirty="0" smtClean="0"/>
              <a:t>. </a:t>
            </a:r>
            <a:r>
              <a:rPr lang="en-US" altLang="ja-JP" dirty="0" err="1" smtClean="0"/>
              <a:t>Mr.A</a:t>
            </a:r>
            <a:r>
              <a:rPr lang="en-US" altLang="ja-JP" dirty="0" smtClean="0"/>
              <a:t> and </a:t>
            </a:r>
            <a:r>
              <a:rPr lang="en-US" altLang="ja-JP" dirty="0" err="1" smtClean="0"/>
              <a:t>Mr.H</a:t>
            </a:r>
            <a:r>
              <a:rPr lang="en-US" altLang="ja-JP" dirty="0" smtClean="0"/>
              <a:t>  from the date of 23</a:t>
            </a:r>
            <a:r>
              <a:rPr lang="en-US" altLang="ja-JP" baseline="30000" dirty="0" smtClean="0"/>
              <a:t>rd</a:t>
            </a:r>
            <a:r>
              <a:rPr lang="en-US" altLang="ja-JP" dirty="0" smtClean="0"/>
              <a:t>.</a:t>
            </a:r>
          </a:p>
          <a:p>
            <a:r>
              <a:rPr lang="en-US" altLang="ja-JP" dirty="0" smtClean="0"/>
              <a:t>About </a:t>
            </a:r>
            <a:r>
              <a:rPr lang="en-US" altLang="ja-JP" dirty="0" err="1" smtClean="0"/>
              <a:t>Mr.A</a:t>
            </a:r>
            <a:r>
              <a:rPr lang="en-US" altLang="ja-JP" dirty="0" smtClean="0"/>
              <a:t>, the evaluation is 3+4+4+7  and </a:t>
            </a:r>
            <a:r>
              <a:rPr lang="en-US" altLang="ja-JP" dirty="0" err="1" smtClean="0"/>
              <a:t>multiplay</a:t>
            </a:r>
            <a:r>
              <a:rPr lang="en-US" altLang="ja-JP" dirty="0" smtClean="0"/>
              <a:t> the number by 2</a:t>
            </a:r>
          </a:p>
          <a:p>
            <a:r>
              <a:rPr lang="en-US" altLang="ja-JP" dirty="0"/>
              <a:t>About </a:t>
            </a:r>
            <a:r>
              <a:rPr lang="en-US" altLang="ja-JP" dirty="0" err="1" smtClean="0"/>
              <a:t>Mr.B</a:t>
            </a:r>
            <a:r>
              <a:rPr lang="en-US" altLang="ja-JP" dirty="0" smtClean="0"/>
              <a:t>, </a:t>
            </a:r>
            <a:r>
              <a:rPr lang="en-US" altLang="ja-JP" dirty="0"/>
              <a:t>the evaluation is </a:t>
            </a:r>
            <a:r>
              <a:rPr lang="en-US" altLang="ja-JP" dirty="0" smtClean="0"/>
              <a:t>8+9+3+1  </a:t>
            </a:r>
            <a:r>
              <a:rPr lang="en-US" altLang="ja-JP" dirty="0"/>
              <a:t>and </a:t>
            </a:r>
            <a:r>
              <a:rPr lang="en-US" altLang="ja-JP" dirty="0" err="1"/>
              <a:t>multiplay</a:t>
            </a:r>
            <a:r>
              <a:rPr lang="en-US" altLang="ja-JP" dirty="0"/>
              <a:t> the number by </a:t>
            </a:r>
            <a:r>
              <a:rPr lang="en-US" altLang="ja-JP" dirty="0" smtClean="0"/>
              <a:t>2</a:t>
            </a:r>
          </a:p>
          <a:p>
            <a:r>
              <a:rPr lang="en-US" altLang="ja-JP" dirty="0" smtClean="0"/>
              <a:t>About </a:t>
            </a:r>
            <a:r>
              <a:rPr lang="en-US" altLang="ja-JP" dirty="0" err="1" smtClean="0"/>
              <a:t>Mr.E</a:t>
            </a:r>
            <a:r>
              <a:rPr lang="en-US" altLang="ja-JP" dirty="0" smtClean="0"/>
              <a:t> </a:t>
            </a:r>
            <a:r>
              <a:rPr lang="en-US" altLang="ja-JP" dirty="0"/>
              <a:t>the evaluation is </a:t>
            </a:r>
            <a:r>
              <a:rPr lang="en-US" altLang="ja-JP" dirty="0" smtClean="0"/>
              <a:t>3+1+5+6 </a:t>
            </a:r>
          </a:p>
          <a:p>
            <a:r>
              <a:rPr lang="en-US" altLang="ja-JP" dirty="0"/>
              <a:t>About </a:t>
            </a:r>
            <a:r>
              <a:rPr lang="en-US" altLang="ja-JP" dirty="0" err="1" smtClean="0"/>
              <a:t>Mr.H</a:t>
            </a:r>
            <a:r>
              <a:rPr lang="en-US" altLang="ja-JP" dirty="0" smtClean="0"/>
              <a:t> the </a:t>
            </a:r>
            <a:r>
              <a:rPr lang="en-US" altLang="ja-JP" dirty="0"/>
              <a:t>evaluation is </a:t>
            </a:r>
            <a:r>
              <a:rPr lang="en-US" altLang="ja-JP" dirty="0" smtClean="0"/>
              <a:t>8+4+6+2</a:t>
            </a:r>
            <a:endParaRPr lang="en-US" altLang="ja-JP" dirty="0"/>
          </a:p>
          <a:p>
            <a:endParaRPr lang="en-US" altLang="ja-JP" dirty="0" smtClean="0"/>
          </a:p>
          <a:p>
            <a:r>
              <a:rPr lang="en-US" altLang="ja-JP" dirty="0" smtClean="0"/>
              <a:t>So this gene from the male sequence is total 88</a:t>
            </a:r>
          </a:p>
          <a:p>
            <a:endParaRPr lang="en-US" altLang="ja-JP" dirty="0"/>
          </a:p>
          <a:p>
            <a:endParaRPr lang="en-US" altLang="ja-JP" dirty="0" smtClean="0"/>
          </a:p>
          <a:p>
            <a:endParaRPr lang="en-US" altLang="ja-JP" dirty="0" smtClean="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21</a:t>
            </a:fld>
            <a:endParaRPr lang="ja-JP" altLang="en-US"/>
          </a:p>
        </p:txBody>
      </p:sp>
    </p:spTree>
    <p:extLst>
      <p:ext uri="{BB962C8B-B14F-4D97-AF65-F5344CB8AC3E}">
        <p14:creationId xmlns:p14="http://schemas.microsoft.com/office/powerpoint/2010/main" val="18365083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You or your computer try to find the best evaluation using with GA.</a:t>
            </a:r>
          </a:p>
          <a:p>
            <a:endParaRPr kumimoji="1" lang="en-US" altLang="ja-JP" dirty="0"/>
          </a:p>
          <a:p>
            <a:r>
              <a:rPr lang="en-US" altLang="ja-JP" dirty="0" smtClean="0"/>
              <a:t>In fact, this is very useful for me, so I will GA for the dynamic on demand bus routing problem, </a:t>
            </a:r>
            <a:r>
              <a:rPr lang="en-US" altLang="ja-JP" dirty="0"/>
              <a:t>and privately I used it to find the purchase ratio of a stock, for example</a:t>
            </a:r>
            <a:r>
              <a:rPr lang="en-US" altLang="ja-JP" dirty="0" smtClean="0"/>
              <a:t>.</a:t>
            </a:r>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22</a:t>
            </a:fld>
            <a:endParaRPr lang="ja-JP" altLang="en-US"/>
          </a:p>
        </p:txBody>
      </p:sp>
    </p:spTree>
    <p:extLst>
      <p:ext uri="{BB962C8B-B14F-4D97-AF65-F5344CB8AC3E}">
        <p14:creationId xmlns:p14="http://schemas.microsoft.com/office/powerpoint/2010/main" val="6145720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I say again. </a:t>
            </a:r>
          </a:p>
          <a:p>
            <a:endParaRPr kumimoji="1" lang="en-US" altLang="ja-JP" dirty="0"/>
          </a:p>
          <a:p>
            <a:r>
              <a:rPr lang="en-US" altLang="ja-JP" dirty="0" smtClean="0"/>
              <a:t>(omitted) </a:t>
            </a:r>
            <a:endParaRPr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C8ABC8D-28C8-435D-8DD1-964633E86151}" type="slidenum">
              <a:rPr lang="ja-JP" altLang="en-US" smtClean="0"/>
              <a:pPr>
                <a:defRPr/>
              </a:pPr>
              <a:t>23</a:t>
            </a:fld>
            <a:endParaRPr lang="ja-JP" altLang="en-US"/>
          </a:p>
        </p:txBody>
      </p:sp>
    </p:spTree>
    <p:extLst>
      <p:ext uri="{BB962C8B-B14F-4D97-AF65-F5344CB8AC3E}">
        <p14:creationId xmlns:p14="http://schemas.microsoft.com/office/powerpoint/2010/main" val="36979475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EC8ABC8D-28C8-435D-8DD1-964633E86151}" type="slidenum">
              <a:rPr lang="ja-JP" altLang="en-US" smtClean="0"/>
              <a:pPr>
                <a:defRPr/>
              </a:pPr>
              <a:t>24</a:t>
            </a:fld>
            <a:endParaRPr lang="ja-JP" altLang="en-US"/>
          </a:p>
        </p:txBody>
      </p:sp>
    </p:spTree>
    <p:extLst>
      <p:ext uri="{BB962C8B-B14F-4D97-AF65-F5344CB8AC3E}">
        <p14:creationId xmlns:p14="http://schemas.microsoft.com/office/powerpoint/2010/main" val="5854609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Let’s go to the next topic. Reinforcement Learning, short for “</a:t>
            </a:r>
            <a:r>
              <a:rPr lang="en-US" altLang="ja-JP" dirty="0" err="1" smtClean="0"/>
              <a:t>RL</a:t>
            </a:r>
            <a:r>
              <a:rPr lang="en-US" altLang="ja-JP" dirty="0" smtClean="0"/>
              <a:t>”</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25</a:t>
            </a:fld>
            <a:endParaRPr lang="ja-JP" altLang="en-US"/>
          </a:p>
        </p:txBody>
      </p:sp>
    </p:spTree>
    <p:extLst>
      <p:ext uri="{BB962C8B-B14F-4D97-AF65-F5344CB8AC3E}">
        <p14:creationId xmlns:p14="http://schemas.microsoft.com/office/powerpoint/2010/main" val="4894919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What’s Reinforcement Learning.</a:t>
            </a:r>
          </a:p>
          <a:p>
            <a:endParaRPr kumimoji="1" lang="en-US" altLang="ja-JP" dirty="0"/>
          </a:p>
          <a:p>
            <a:r>
              <a:rPr lang="en-US" altLang="ja-JP" dirty="0" smtClean="0"/>
              <a:t>The mechanism is very simple. </a:t>
            </a:r>
          </a:p>
          <a:p>
            <a:r>
              <a:rPr kumimoji="1" lang="en-US" altLang="ja-JP" dirty="0" smtClean="0"/>
              <a:t>(</a:t>
            </a:r>
            <a:r>
              <a:rPr kumimoji="1" lang="en-US" altLang="ja-JP" dirty="0" err="1" smtClean="0"/>
              <a:t>Omitte</a:t>
            </a:r>
            <a:r>
              <a:rPr kumimoji="1" lang="en-US" altLang="ja-JP" dirty="0" smtClean="0"/>
              <a:t>)</a:t>
            </a:r>
          </a:p>
          <a:p>
            <a:endParaRPr lang="en-US" altLang="ja-JP" dirty="0"/>
          </a:p>
          <a:p>
            <a:r>
              <a:rPr kumimoji="1" lang="en-US" altLang="ja-JP" dirty="0" smtClean="0"/>
              <a:t>If </a:t>
            </a:r>
            <a:r>
              <a:rPr kumimoji="1" lang="en-US" altLang="ja-JP" dirty="0" err="1" smtClean="0"/>
              <a:t>RL</a:t>
            </a:r>
            <a:r>
              <a:rPr kumimoji="1" lang="en-US" altLang="ja-JP" dirty="0" smtClean="0"/>
              <a:t> could reach the  purpose,  good values, or winner of games</a:t>
            </a:r>
            <a:r>
              <a:rPr lang="en-US" altLang="ja-JP" dirty="0"/>
              <a:t>, </a:t>
            </a:r>
            <a:r>
              <a:rPr lang="en-US" altLang="ja-JP" dirty="0" err="1"/>
              <a:t>RL</a:t>
            </a:r>
            <a:r>
              <a:rPr lang="en-US" altLang="ja-JP" dirty="0"/>
              <a:t> just praises the procedure from the opposite </a:t>
            </a:r>
            <a:r>
              <a:rPr lang="en-US" altLang="ja-JP" dirty="0" smtClean="0"/>
              <a:t>direction, from the goal to the start.</a:t>
            </a:r>
          </a:p>
          <a:p>
            <a:endParaRPr kumimoji="1" lang="en-US" altLang="ja-JP" dirty="0" smtClean="0"/>
          </a:p>
          <a:p>
            <a:r>
              <a:rPr lang="en-US" altLang="ja-JP" dirty="0"/>
              <a:t>If </a:t>
            </a:r>
            <a:r>
              <a:rPr lang="en-US" altLang="ja-JP" dirty="0" err="1"/>
              <a:t>RL</a:t>
            </a:r>
            <a:r>
              <a:rPr lang="en-US" altLang="ja-JP" dirty="0"/>
              <a:t> can </a:t>
            </a:r>
            <a:r>
              <a:rPr lang="en-US" altLang="ja-JP" dirty="0" smtClean="0"/>
              <a:t>fail to search </a:t>
            </a:r>
            <a:r>
              <a:rPr lang="en-US" altLang="ja-JP" dirty="0"/>
              <a:t>the  purpose,  good values, or winner of games, </a:t>
            </a:r>
            <a:r>
              <a:rPr lang="en-US" altLang="ja-JP" dirty="0" err="1"/>
              <a:t>RL</a:t>
            </a:r>
            <a:r>
              <a:rPr lang="en-US" altLang="ja-JP" dirty="0"/>
              <a:t> just </a:t>
            </a:r>
            <a:r>
              <a:rPr lang="en-US" altLang="ja-JP" dirty="0" smtClean="0"/>
              <a:t>scold </a:t>
            </a:r>
            <a:r>
              <a:rPr lang="en-US" altLang="ja-JP" dirty="0"/>
              <a:t>the procedure from the opposite direction, from the goal to the start.</a:t>
            </a:r>
          </a:p>
          <a:p>
            <a:endParaRPr kumimoji="1" lang="en-US" altLang="ja-JP" dirty="0" smtClean="0"/>
          </a:p>
          <a:p>
            <a:endParaRPr lang="en-US" altLang="ja-JP" dirty="0"/>
          </a:p>
          <a:p>
            <a:r>
              <a:rPr kumimoji="1" lang="en-US" altLang="ja-JP" dirty="0" smtClean="0"/>
              <a:t>Believe or not, THIS IS ALL of Reinforcement Learning.</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26</a:t>
            </a:fld>
            <a:endParaRPr lang="ja-JP" altLang="en-US"/>
          </a:p>
        </p:txBody>
      </p:sp>
    </p:spTree>
    <p:extLst>
      <p:ext uri="{BB962C8B-B14F-4D97-AF65-F5344CB8AC3E}">
        <p14:creationId xmlns:p14="http://schemas.microsoft.com/office/powerpoint/2010/main" val="40499151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In this case, I give the taxi just one value “Short time is the best”, when the taxi can pick up a customer,  and drop down the destination.</a:t>
            </a:r>
          </a:p>
          <a:p>
            <a:endParaRPr kumimoji="1" lang="en-US" altLang="ja-JP" dirty="0"/>
          </a:p>
          <a:p>
            <a:r>
              <a:rPr lang="en-US" altLang="ja-JP" dirty="0" smtClean="0"/>
              <a:t>Taxi know </a:t>
            </a:r>
          </a:p>
          <a:p>
            <a:pPr marL="228600" indent="-228600">
              <a:buAutoNum type="arabicParenBoth"/>
            </a:pPr>
            <a:r>
              <a:rPr kumimoji="1" lang="en-US" altLang="ja-JP" dirty="0" smtClean="0"/>
              <a:t>Where the customer is (which direction or how far)</a:t>
            </a:r>
          </a:p>
          <a:p>
            <a:pPr marL="228600" indent="-228600">
              <a:buFontTx/>
              <a:buAutoNum type="arabicParenBoth"/>
            </a:pPr>
            <a:r>
              <a:rPr lang="en-US" altLang="ja-JP" dirty="0" smtClean="0"/>
              <a:t>Where the destination is (which </a:t>
            </a:r>
            <a:r>
              <a:rPr lang="en-US" altLang="ja-JP" dirty="0"/>
              <a:t>direction or how far)</a:t>
            </a:r>
          </a:p>
          <a:p>
            <a:endParaRPr lang="en-US" altLang="ja-JP" dirty="0"/>
          </a:p>
          <a:p>
            <a:r>
              <a:rPr kumimoji="1" lang="en-US" altLang="ja-JP" dirty="0" smtClean="0"/>
              <a:t>And the </a:t>
            </a:r>
            <a:r>
              <a:rPr kumimoji="1" lang="en-US" altLang="ja-JP" dirty="0" err="1" smtClean="0"/>
              <a:t>taxt</a:t>
            </a:r>
            <a:r>
              <a:rPr lang="en-US" altLang="ja-JP" dirty="0" err="1" smtClean="0"/>
              <a:t>’s</a:t>
            </a:r>
            <a:r>
              <a:rPr lang="en-US" altLang="ja-JP" dirty="0" smtClean="0"/>
              <a:t> action is going to just four up(north), down(south), right(east), left(west)</a:t>
            </a:r>
            <a:endParaRPr kumimoji="1" lang="en-US" altLang="ja-JP" dirty="0" smtClean="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27</a:t>
            </a:fld>
            <a:endParaRPr lang="ja-JP" altLang="en-US"/>
          </a:p>
        </p:txBody>
      </p:sp>
    </p:spTree>
    <p:extLst>
      <p:ext uri="{BB962C8B-B14F-4D97-AF65-F5344CB8AC3E}">
        <p14:creationId xmlns:p14="http://schemas.microsoft.com/office/powerpoint/2010/main" val="39638305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In this case, I give the taxi just one value “Short time is the best”, when the taxi can pick up a customer,  and drop down the destination.</a:t>
            </a:r>
          </a:p>
          <a:p>
            <a:endParaRPr kumimoji="1" lang="en-US" altLang="ja-JP" dirty="0"/>
          </a:p>
          <a:p>
            <a:r>
              <a:rPr lang="en-US" altLang="ja-JP" dirty="0" smtClean="0"/>
              <a:t>Taxi know </a:t>
            </a:r>
          </a:p>
          <a:p>
            <a:pPr marL="228600" indent="-228600">
              <a:buAutoNum type="arabicParenBoth"/>
            </a:pPr>
            <a:r>
              <a:rPr kumimoji="1" lang="en-US" altLang="ja-JP" dirty="0" smtClean="0"/>
              <a:t>Where the customer is (which direction or how far)</a:t>
            </a:r>
          </a:p>
          <a:p>
            <a:pPr marL="228600" indent="-228600">
              <a:buFontTx/>
              <a:buAutoNum type="arabicParenBoth"/>
            </a:pPr>
            <a:r>
              <a:rPr lang="en-US" altLang="ja-JP" dirty="0" smtClean="0"/>
              <a:t>Where the destination is (which </a:t>
            </a:r>
            <a:r>
              <a:rPr lang="en-US" altLang="ja-JP" dirty="0"/>
              <a:t>direction or how far)</a:t>
            </a:r>
          </a:p>
          <a:p>
            <a:endParaRPr lang="en-US" altLang="ja-JP" dirty="0"/>
          </a:p>
          <a:p>
            <a:r>
              <a:rPr kumimoji="1" lang="en-US" altLang="ja-JP" dirty="0" smtClean="0"/>
              <a:t>And the </a:t>
            </a:r>
            <a:r>
              <a:rPr kumimoji="1" lang="en-US" altLang="ja-JP" dirty="0" err="1" smtClean="0"/>
              <a:t>taxt</a:t>
            </a:r>
            <a:r>
              <a:rPr lang="en-US" altLang="ja-JP" dirty="0" err="1" smtClean="0"/>
              <a:t>’s</a:t>
            </a:r>
            <a:r>
              <a:rPr lang="en-US" altLang="ja-JP" dirty="0" smtClean="0"/>
              <a:t> action is going to just four up(north), down(south), right(east), left(west)</a:t>
            </a:r>
            <a:endParaRPr kumimoji="1" lang="en-US" altLang="ja-JP" dirty="0" smtClean="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28</a:t>
            </a:fld>
            <a:endParaRPr lang="ja-JP" altLang="en-US"/>
          </a:p>
        </p:txBody>
      </p:sp>
    </p:spTree>
    <p:extLst>
      <p:ext uri="{BB962C8B-B14F-4D97-AF65-F5344CB8AC3E}">
        <p14:creationId xmlns:p14="http://schemas.microsoft.com/office/powerpoint/2010/main" val="5349694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29</a:t>
            </a:fld>
            <a:endParaRPr lang="ja-JP" altLang="en-US"/>
          </a:p>
        </p:txBody>
      </p:sp>
    </p:spTree>
    <p:extLst>
      <p:ext uri="{BB962C8B-B14F-4D97-AF65-F5344CB8AC3E}">
        <p14:creationId xmlns:p14="http://schemas.microsoft.com/office/powerpoint/2010/main" val="2592561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Today’s topic is GA that is short for Genetic Algorithm and Machine learning.</a:t>
            </a:r>
          </a:p>
          <a:p>
            <a:r>
              <a:rPr lang="en-US" altLang="ja-JP" dirty="0" smtClean="0"/>
              <a:t>GA was popular in the second AI Boom, and machine learning is now popular in this Boom, especially Shogi, Go and other games. </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3</a:t>
            </a:fld>
            <a:endParaRPr lang="ja-JP" altLang="en-US"/>
          </a:p>
        </p:txBody>
      </p:sp>
    </p:spTree>
    <p:extLst>
      <p:ext uri="{BB962C8B-B14F-4D97-AF65-F5344CB8AC3E}">
        <p14:creationId xmlns:p14="http://schemas.microsoft.com/office/powerpoint/2010/main" val="41315864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This is movie I made the program to know the </a:t>
            </a:r>
            <a:r>
              <a:rPr lang="en-US" altLang="ja-JP" dirty="0" err="1" smtClean="0"/>
              <a:t>RL</a:t>
            </a:r>
            <a:r>
              <a:rPr lang="en-US" altLang="ja-JP" dirty="0" smtClean="0"/>
              <a:t> mechanism.</a:t>
            </a:r>
          </a:p>
          <a:p>
            <a:r>
              <a:rPr lang="en-US" altLang="ja-JP" dirty="0" smtClean="0"/>
              <a:t>I remember that this taxi finally get original rules by oneself. </a:t>
            </a:r>
          </a:p>
          <a:p>
            <a:endParaRPr kumimoji="1" lang="en-US" altLang="ja-JP" dirty="0"/>
          </a:p>
          <a:p>
            <a:r>
              <a:rPr lang="en-US" altLang="ja-JP" dirty="0" smtClean="0"/>
              <a:t>However, the need of time was very long , more that several minutes were needed. </a:t>
            </a:r>
          </a:p>
          <a:p>
            <a:endParaRPr kumimoji="1" lang="en-US" altLang="ja-JP" dirty="0"/>
          </a:p>
          <a:p>
            <a:r>
              <a:rPr lang="en-US" altLang="ja-JP" dirty="0" smtClean="0"/>
              <a:t>Do you think why I don’t use Fuzzy or GA? </a:t>
            </a:r>
          </a:p>
          <a:p>
            <a:r>
              <a:rPr lang="en-US" altLang="ja-JP" dirty="0" smtClean="0"/>
              <a:t>The answer is an environment changing.  So </a:t>
            </a:r>
            <a:r>
              <a:rPr lang="en-US" altLang="ja-JP" dirty="0" err="1" smtClean="0"/>
              <a:t>RL</a:t>
            </a:r>
            <a:r>
              <a:rPr lang="en-US" altLang="ja-JP" dirty="0" smtClean="0"/>
              <a:t> the best much for games.</a:t>
            </a:r>
          </a:p>
          <a:p>
            <a:endParaRPr lang="en-US" altLang="ja-JP" dirty="0"/>
          </a:p>
          <a:p>
            <a:endParaRPr kumimoji="1" lang="en-US" altLang="ja-JP" dirty="0" smtClean="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30</a:t>
            </a:fld>
            <a:endParaRPr lang="ja-JP" altLang="en-US"/>
          </a:p>
        </p:txBody>
      </p:sp>
    </p:spTree>
    <p:extLst>
      <p:ext uri="{BB962C8B-B14F-4D97-AF65-F5344CB8AC3E}">
        <p14:creationId xmlns:p14="http://schemas.microsoft.com/office/powerpoint/2010/main" val="38535024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Why “</a:t>
            </a:r>
            <a:r>
              <a:rPr lang="en-US" altLang="ja-JP" dirty="0" err="1" smtClean="0"/>
              <a:t>RL</a:t>
            </a:r>
            <a:r>
              <a:rPr lang="en-US" altLang="ja-JP" dirty="0" smtClean="0"/>
              <a:t>” is so popular </a:t>
            </a:r>
          </a:p>
          <a:p>
            <a:endParaRPr lang="en-US" altLang="ja-JP" dirty="0"/>
          </a:p>
          <a:p>
            <a:r>
              <a:rPr lang="en-US" altLang="ja-JP" dirty="0" smtClean="0"/>
              <a:t>The reason is just “easy” to make the codes</a:t>
            </a:r>
          </a:p>
          <a:p>
            <a:endParaRPr lang="en-US" altLang="ja-JP" dirty="0"/>
          </a:p>
          <a:p>
            <a:r>
              <a:rPr lang="en-US" altLang="ja-JP" dirty="0" smtClean="0"/>
              <a:t>Fuzzy needs fuzzy table and membership function</a:t>
            </a:r>
          </a:p>
          <a:p>
            <a:r>
              <a:rPr lang="en-US" altLang="ja-JP" dirty="0" smtClean="0"/>
              <a:t>Neuro </a:t>
            </a:r>
            <a:r>
              <a:rPr lang="en-US" altLang="ja-JP" dirty="0" smtClean="0"/>
              <a:t>prepares complex neural network model.</a:t>
            </a:r>
          </a:p>
          <a:p>
            <a:r>
              <a:rPr lang="en-US" altLang="ja-JP" dirty="0" smtClean="0"/>
              <a:t>GA should have to deign a good gene , not to be killed by environment</a:t>
            </a:r>
          </a:p>
          <a:p>
            <a:endParaRPr lang="en-US" altLang="ja-JP" dirty="0"/>
          </a:p>
          <a:p>
            <a:r>
              <a:rPr lang="en-US" altLang="ja-JP" dirty="0" smtClean="0"/>
              <a:t>On the other hand, “</a:t>
            </a:r>
            <a:r>
              <a:rPr lang="en-US" altLang="ja-JP" dirty="0" err="1" smtClean="0"/>
              <a:t>RL</a:t>
            </a:r>
            <a:r>
              <a:rPr lang="en-US" altLang="ja-JP" dirty="0" smtClean="0"/>
              <a:t>”</a:t>
            </a:r>
            <a:r>
              <a:rPr lang="ja-JP" altLang="en-US" dirty="0"/>
              <a:t> </a:t>
            </a:r>
            <a:r>
              <a:rPr lang="en-US" altLang="ja-JP" dirty="0" smtClean="0"/>
              <a:t>don’t need the modeling   </a:t>
            </a:r>
            <a:endParaRPr lang="en-US" altLang="ja-JP" dirty="0"/>
          </a:p>
          <a:p>
            <a:endParaRPr kumimoji="1" lang="en-US" altLang="ja-JP" dirty="0" smtClean="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31</a:t>
            </a:fld>
            <a:endParaRPr lang="ja-JP" altLang="en-US"/>
          </a:p>
        </p:txBody>
      </p:sp>
    </p:spTree>
    <p:extLst>
      <p:ext uri="{BB962C8B-B14F-4D97-AF65-F5344CB8AC3E}">
        <p14:creationId xmlns:p14="http://schemas.microsoft.com/office/powerpoint/2010/main" val="42137628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Q-learning is the most famous </a:t>
            </a:r>
            <a:r>
              <a:rPr lang="en-US" altLang="ja-JP" dirty="0" err="1" smtClean="0"/>
              <a:t>RL</a:t>
            </a:r>
            <a:r>
              <a:rPr lang="en-US" altLang="ja-JP" dirty="0"/>
              <a:t> </a:t>
            </a:r>
            <a:r>
              <a:rPr lang="en-US" altLang="ja-JP" dirty="0" smtClean="0"/>
              <a:t>method. </a:t>
            </a:r>
          </a:p>
          <a:p>
            <a:endParaRPr kumimoji="1" lang="en-US" altLang="ja-JP" dirty="0"/>
          </a:p>
          <a:p>
            <a:r>
              <a:rPr lang="en-US" altLang="ja-JP" dirty="0" smtClean="0"/>
              <a:t>Q-Learning users just this simple formula. </a:t>
            </a:r>
          </a:p>
          <a:p>
            <a:r>
              <a:rPr lang="en-US" altLang="ja-JP" dirty="0" smtClean="0"/>
              <a:t>In this formula,</a:t>
            </a:r>
          </a:p>
          <a:p>
            <a:endParaRPr kumimoji="1" lang="en-US" altLang="ja-JP" dirty="0"/>
          </a:p>
          <a:p>
            <a:pPr marL="285750" indent="-285750">
              <a:buFont typeface="Arial" panose="020B0604020202020204" pitchFamily="34" charset="0"/>
              <a:buChar char="•"/>
            </a:pPr>
            <a:r>
              <a:rPr lang="en-US" altLang="ja-JP" b="1" dirty="0">
                <a:latin typeface="Meiryo UI" panose="020B0604030504040204" pitchFamily="50" charset="-128"/>
                <a:ea typeface="Meiryo UI" panose="020B0604030504040204" pitchFamily="50" charset="-128"/>
              </a:rPr>
              <a:t>α</a:t>
            </a:r>
            <a:r>
              <a:rPr lang="en-US" altLang="ja-JP" dirty="0">
                <a:latin typeface="Meiryo UI" panose="020B0604030504040204" pitchFamily="50" charset="-128"/>
                <a:ea typeface="Meiryo UI" panose="020B0604030504040204" pitchFamily="50" charset="-128"/>
              </a:rPr>
              <a:t> is the </a:t>
            </a:r>
            <a:r>
              <a:rPr lang="en-US" altLang="ja-JP" b="1" dirty="0">
                <a:latin typeface="Meiryo UI" panose="020B0604030504040204" pitchFamily="50" charset="-128"/>
                <a:ea typeface="Meiryo UI" panose="020B0604030504040204" pitchFamily="50" charset="-128"/>
              </a:rPr>
              <a:t>learning rate,</a:t>
            </a:r>
            <a:endParaRPr lang="en-US" altLang="ja-JP"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lang="en-US" altLang="ja-JP" b="1"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en-US" altLang="ja-JP" b="1" dirty="0">
                <a:latin typeface="Meiryo UI" panose="020B0604030504040204" pitchFamily="50" charset="-128"/>
                <a:ea typeface="Meiryo UI" panose="020B0604030504040204" pitchFamily="50" charset="-128"/>
              </a:rPr>
              <a:t>γ</a:t>
            </a:r>
            <a:r>
              <a:rPr lang="en-US" altLang="ja-JP" dirty="0">
                <a:latin typeface="Meiryo UI" panose="020B0604030504040204" pitchFamily="50" charset="-128"/>
                <a:ea typeface="Meiryo UI" panose="020B0604030504040204" pitchFamily="50" charset="-128"/>
              </a:rPr>
              <a:t> is the </a:t>
            </a:r>
            <a:r>
              <a:rPr lang="en-US" altLang="ja-JP" b="1" dirty="0">
                <a:latin typeface="Meiryo UI" panose="020B0604030504040204" pitchFamily="50" charset="-128"/>
                <a:ea typeface="Meiryo UI" panose="020B0604030504040204" pitchFamily="50" charset="-128"/>
              </a:rPr>
              <a:t>discount factor</a:t>
            </a:r>
            <a:r>
              <a:rPr lang="en-US" altLang="ja-JP" dirty="0">
                <a:latin typeface="Meiryo UI" panose="020B0604030504040204" pitchFamily="50" charset="-128"/>
                <a:ea typeface="Meiryo UI" panose="020B0604030504040204" pitchFamily="50" charset="-128"/>
              </a:rPr>
              <a:t>. It quantifies how much importance we give for future rewards. </a:t>
            </a:r>
          </a:p>
          <a:p>
            <a:pPr marL="285750" indent="-285750">
              <a:buFont typeface="Arial" panose="020B0604020202020204" pitchFamily="34" charset="0"/>
              <a:buChar char="•"/>
            </a:pPr>
            <a:endParaRPr lang="en-US" altLang="ja-JP"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en-US" altLang="ja-JP" b="1" dirty="0">
                <a:latin typeface="Meiryo UI" panose="020B0604030504040204" pitchFamily="50" charset="-128"/>
                <a:ea typeface="Meiryo UI" panose="020B0604030504040204" pitchFamily="50" charset="-128"/>
              </a:rPr>
              <a:t>Max[Q(s’, A)] </a:t>
            </a:r>
            <a:r>
              <a:rPr lang="en-US" altLang="ja-JP" dirty="0">
                <a:latin typeface="Meiryo UI" panose="020B0604030504040204" pitchFamily="50" charset="-128"/>
                <a:ea typeface="Meiryo UI" panose="020B0604030504040204" pitchFamily="50" charset="-128"/>
              </a:rPr>
              <a:t>gives a </a:t>
            </a:r>
            <a:r>
              <a:rPr lang="en-US" altLang="ja-JP" b="1" dirty="0">
                <a:latin typeface="Meiryo UI" panose="020B0604030504040204" pitchFamily="50" charset="-128"/>
                <a:ea typeface="Meiryo UI" panose="020B0604030504040204" pitchFamily="50" charset="-128"/>
              </a:rPr>
              <a:t>maximum value of Q for all possible actions in the next state</a:t>
            </a:r>
            <a:r>
              <a:rPr lang="en-US" altLang="ja-JP" dirty="0">
                <a:latin typeface="Meiryo UI" panose="020B0604030504040204" pitchFamily="50" charset="-128"/>
                <a:ea typeface="Meiryo UI" panose="020B0604030504040204" pitchFamily="50" charset="-128"/>
              </a:rPr>
              <a:t>.</a:t>
            </a:r>
          </a:p>
          <a:p>
            <a:endParaRPr kumimoji="1" lang="en-US" altLang="ja-JP" dirty="0" smtClean="0"/>
          </a:p>
          <a:p>
            <a:r>
              <a:rPr lang="en-US" altLang="ja-JP" dirty="0" smtClean="0"/>
              <a:t>In fact, in order to realize the above formula, just four lines in the program are needed.</a:t>
            </a:r>
          </a:p>
          <a:p>
            <a:endParaRPr lang="en-US" altLang="ja-JP" dirty="0"/>
          </a:p>
          <a:p>
            <a:r>
              <a:rPr kumimoji="1" lang="en-US" altLang="ja-JP" dirty="0" smtClean="0"/>
              <a:t>(Of course, I had to prepare for large memory to store the pair of States and Action)</a:t>
            </a:r>
            <a:r>
              <a:rPr kumimoji="1" lang="ja-JP" altLang="en-US" dirty="0" smtClean="0"/>
              <a:t>て</a:t>
            </a:r>
            <a:endParaRPr kumimoji="1" lang="en-US" altLang="ja-JP"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32</a:t>
            </a:fld>
            <a:endParaRPr lang="ja-JP" altLang="en-US"/>
          </a:p>
        </p:txBody>
      </p:sp>
    </p:spTree>
    <p:extLst>
      <p:ext uri="{BB962C8B-B14F-4D97-AF65-F5344CB8AC3E}">
        <p14:creationId xmlns:p14="http://schemas.microsoft.com/office/powerpoint/2010/main" val="24291158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This is a sample, “One day, many tubs were sold in a shop” and “Why”</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33</a:t>
            </a:fld>
            <a:endParaRPr lang="ja-JP" altLang="en-US"/>
          </a:p>
        </p:txBody>
      </p:sp>
    </p:spTree>
    <p:extLst>
      <p:ext uri="{BB962C8B-B14F-4D97-AF65-F5344CB8AC3E}">
        <p14:creationId xmlns:p14="http://schemas.microsoft.com/office/powerpoint/2010/main" val="33756595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First I say the answer</a:t>
            </a:r>
          </a:p>
          <a:p>
            <a:r>
              <a:rPr lang="en-US" altLang="ja-JP" dirty="0"/>
              <a:t>Famous Japanese proverb, "If the wind blows, the bucket shop will prosper</a:t>
            </a:r>
            <a:r>
              <a:rPr lang="en-US" altLang="ja-JP" dirty="0" smtClean="0"/>
              <a:t>.“</a:t>
            </a:r>
          </a:p>
          <a:p>
            <a:endParaRPr kumimoji="1" lang="en-US" altLang="ja-JP" dirty="0" smtClean="0"/>
          </a:p>
          <a:p>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The winds makes dust</a:t>
            </a:r>
          </a:p>
          <a:p>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Dust makes blind persons</a:t>
            </a:r>
          </a:p>
          <a:p>
            <a:r>
              <a:rPr lang="en-US" altLang="ja-JP" b="1" dirty="0">
                <a:latin typeface="Meiryo UI" panose="020B0604030504040204" pitchFamily="50" charset="-128"/>
                <a:ea typeface="Meiryo UI" panose="020B0604030504040204" pitchFamily="50" charset="-128"/>
                <a:cs typeface="Meiryo UI" panose="020B0604030504040204" pitchFamily="50" charset="-128"/>
              </a:rPr>
              <a:t>blind </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persons buy shamisen (Japanese traditional guitar). In Old Japan, blind person played and sing with the samisen</a:t>
            </a:r>
          </a:p>
          <a:p>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b="1" dirty="0">
                <a:latin typeface="Meiryo UI" panose="020B0604030504040204" pitchFamily="50" charset="-128"/>
                <a:ea typeface="Meiryo UI" panose="020B0604030504040204" pitchFamily="50" charset="-128"/>
                <a:cs typeface="Meiryo UI" panose="020B0604030504040204" pitchFamily="50" charset="-128"/>
              </a:rPr>
              <a:t>With the growing number of blind people, the action" to mass produce the shamisen.</a:t>
            </a:r>
          </a:p>
          <a:p>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b="1" dirty="0">
                <a:latin typeface="Meiryo UI" panose="020B0604030504040204" pitchFamily="50" charset="-128"/>
                <a:ea typeface="Meiryo UI" panose="020B0604030504040204" pitchFamily="50" charset="-128"/>
                <a:cs typeface="Meiryo UI" panose="020B0604030504040204" pitchFamily="50" charset="-128"/>
              </a:rPr>
              <a:t>Cats are being captured as material for the shamisen, and the number of cats is decreasing,</a:t>
            </a:r>
          </a:p>
          <a:p>
            <a:r>
              <a:rPr lang="en-US" altLang="ja-JP" b="1" dirty="0">
                <a:latin typeface="Meiryo UI" panose="020B0604030504040204" pitchFamily="50" charset="-128"/>
                <a:ea typeface="Meiryo UI" panose="020B0604030504040204" pitchFamily="50" charset="-128"/>
                <a:cs typeface="Meiryo UI" panose="020B0604030504040204" pitchFamily="50" charset="-128"/>
              </a:rPr>
              <a:t>And rats bite </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tubs</a:t>
            </a:r>
          </a:p>
          <a:p>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So many Tubs were sold</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dirty="0"/>
          </a:p>
          <a:p>
            <a:endParaRPr kumimoji="1" lang="en-US" altLang="ja-JP" dirty="0" smtClean="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34</a:t>
            </a:fld>
            <a:endParaRPr lang="ja-JP" altLang="en-US"/>
          </a:p>
        </p:txBody>
      </p:sp>
    </p:spTree>
    <p:extLst>
      <p:ext uri="{BB962C8B-B14F-4D97-AF65-F5344CB8AC3E}">
        <p14:creationId xmlns:p14="http://schemas.microsoft.com/office/powerpoint/2010/main" val="20454287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I will try to explain this “</a:t>
            </a:r>
            <a:r>
              <a:rPr kumimoji="1" lang="en-US" altLang="ja-JP" dirty="0" err="1" smtClean="0"/>
              <a:t>RL</a:t>
            </a:r>
            <a:r>
              <a:rPr kumimoji="1" lang="en-US" altLang="ja-JP" dirty="0" smtClean="0"/>
              <a:t>” from the viewpoint “Money”, “Power” and “Bribe”</a:t>
            </a:r>
          </a:p>
          <a:p>
            <a:endParaRPr lang="en-US" altLang="ja-JP" dirty="0"/>
          </a:p>
          <a:p>
            <a:r>
              <a:rPr kumimoji="1" lang="en-US" altLang="ja-JP" dirty="0" smtClean="0"/>
              <a:t>“Bribe” means “black money”, “unfair money”, or “illegal money”</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35</a:t>
            </a:fld>
            <a:endParaRPr lang="ja-JP" altLang="en-US"/>
          </a:p>
        </p:txBody>
      </p:sp>
    </p:spTree>
    <p:extLst>
      <p:ext uri="{BB962C8B-B14F-4D97-AF65-F5344CB8AC3E}">
        <p14:creationId xmlns:p14="http://schemas.microsoft.com/office/powerpoint/2010/main" val="22899415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36</a:t>
            </a:fld>
            <a:endParaRPr lang="ja-JP" altLang="en-US"/>
          </a:p>
        </p:txBody>
      </p:sp>
    </p:spTree>
    <p:extLst>
      <p:ext uri="{BB962C8B-B14F-4D97-AF65-F5344CB8AC3E}">
        <p14:creationId xmlns:p14="http://schemas.microsoft.com/office/powerpoint/2010/main" val="37451696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37</a:t>
            </a:fld>
            <a:endParaRPr lang="ja-JP" altLang="en-US"/>
          </a:p>
        </p:txBody>
      </p:sp>
    </p:spTree>
    <p:extLst>
      <p:ext uri="{BB962C8B-B14F-4D97-AF65-F5344CB8AC3E}">
        <p14:creationId xmlns:p14="http://schemas.microsoft.com/office/powerpoint/2010/main" val="8334072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a:p>
            <a:endParaRPr kumimoji="1" lang="ja-JP" altLang="en-US" dirty="0"/>
          </a:p>
        </p:txBody>
      </p:sp>
      <p:sp>
        <p:nvSpPr>
          <p:cNvPr id="7" name="ノート プレースホルダー 2"/>
          <p:cNvSpPr txBox="1">
            <a:spLocks/>
          </p:cNvSpPr>
          <p:nvPr/>
        </p:nvSpPr>
        <p:spPr>
          <a:xfrm>
            <a:off x="741941" y="5109575"/>
            <a:ext cx="5510530" cy="4508421"/>
          </a:xfrm>
          <a:prstGeom prst="rect">
            <a:avLst/>
          </a:prstGeom>
        </p:spPr>
        <p:txBody>
          <a:bodyPr vert="horz" lIns="93107" tIns="46554" rIns="93107" bIns="46554" rtlCol="0"/>
          <a:lst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r>
              <a:rPr lang="en-US" altLang="ja-JP" dirty="0" smtClean="0"/>
              <a:t>For Shogi </a:t>
            </a:r>
            <a:r>
              <a:rPr lang="en-US" altLang="ja-JP" dirty="0" err="1" smtClean="0"/>
              <a:t>igo</a:t>
            </a:r>
            <a:r>
              <a:rPr lang="en-US" altLang="ja-JP" dirty="0" smtClean="0"/>
              <a:t> chess and other games,  the champion is computer with </a:t>
            </a:r>
            <a:r>
              <a:rPr lang="en-US" altLang="ja-JP" dirty="0" err="1" smtClean="0"/>
              <a:t>RL</a:t>
            </a:r>
            <a:r>
              <a:rPr lang="en-US" altLang="ja-JP" dirty="0"/>
              <a:t> </a:t>
            </a:r>
            <a:r>
              <a:rPr lang="en-US" altLang="ja-JP" dirty="0" smtClean="0"/>
              <a:t>now. </a:t>
            </a:r>
          </a:p>
        </p:txBody>
      </p:sp>
    </p:spTree>
    <p:extLst>
      <p:ext uri="{BB962C8B-B14F-4D97-AF65-F5344CB8AC3E}">
        <p14:creationId xmlns:p14="http://schemas.microsoft.com/office/powerpoint/2010/main" val="29609233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39</a:t>
            </a:fld>
            <a:endParaRPr lang="ja-JP" altLang="en-US"/>
          </a:p>
        </p:txBody>
      </p:sp>
    </p:spTree>
    <p:extLst>
      <p:ext uri="{BB962C8B-B14F-4D97-AF65-F5344CB8AC3E}">
        <p14:creationId xmlns:p14="http://schemas.microsoft.com/office/powerpoint/2010/main" val="3265820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Let’s start about Genetic Algorism.</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4</a:t>
            </a:fld>
            <a:endParaRPr lang="ja-JP" altLang="en-US"/>
          </a:p>
        </p:txBody>
      </p:sp>
    </p:spTree>
    <p:extLst>
      <p:ext uri="{BB962C8B-B14F-4D97-AF65-F5344CB8AC3E}">
        <p14:creationId xmlns:p14="http://schemas.microsoft.com/office/powerpoint/2010/main" val="22032627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40</a:t>
            </a:fld>
            <a:endParaRPr lang="ja-JP" altLang="en-US"/>
          </a:p>
        </p:txBody>
      </p:sp>
    </p:spTree>
    <p:extLst>
      <p:ext uri="{BB962C8B-B14F-4D97-AF65-F5344CB8AC3E}">
        <p14:creationId xmlns:p14="http://schemas.microsoft.com/office/powerpoint/2010/main" val="33914416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41</a:t>
            </a:fld>
            <a:endParaRPr lang="ja-JP" altLang="en-US"/>
          </a:p>
        </p:txBody>
      </p:sp>
    </p:spTree>
    <p:extLst>
      <p:ext uri="{BB962C8B-B14F-4D97-AF65-F5344CB8AC3E}">
        <p14:creationId xmlns:p14="http://schemas.microsoft.com/office/powerpoint/2010/main" val="13507324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42</a:t>
            </a:fld>
            <a:endParaRPr lang="ja-JP" altLang="en-US"/>
          </a:p>
        </p:txBody>
      </p:sp>
    </p:spTree>
    <p:extLst>
      <p:ext uri="{BB962C8B-B14F-4D97-AF65-F5344CB8AC3E}">
        <p14:creationId xmlns:p14="http://schemas.microsoft.com/office/powerpoint/2010/main" val="29615904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43</a:t>
            </a:fld>
            <a:endParaRPr lang="ja-JP" altLang="en-US"/>
          </a:p>
        </p:txBody>
      </p:sp>
    </p:spTree>
    <p:extLst>
      <p:ext uri="{BB962C8B-B14F-4D97-AF65-F5344CB8AC3E}">
        <p14:creationId xmlns:p14="http://schemas.microsoft.com/office/powerpoint/2010/main" val="1401870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This figure shows the word around DNA. Ordinal persons cannot say them correctly.</a:t>
            </a:r>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5</a:t>
            </a:fld>
            <a:endParaRPr lang="ja-JP" altLang="en-US"/>
          </a:p>
        </p:txBody>
      </p:sp>
    </p:spTree>
    <p:extLst>
      <p:ext uri="{BB962C8B-B14F-4D97-AF65-F5344CB8AC3E}">
        <p14:creationId xmlns:p14="http://schemas.microsoft.com/office/powerpoint/2010/main" val="1361586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6</a:t>
            </a:fld>
            <a:endParaRPr lang="ja-JP" altLang="en-US"/>
          </a:p>
        </p:txBody>
      </p:sp>
    </p:spTree>
    <p:extLst>
      <p:ext uri="{BB962C8B-B14F-4D97-AF65-F5344CB8AC3E}">
        <p14:creationId xmlns:p14="http://schemas.microsoft.com/office/powerpoint/2010/main" val="3764631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GA is (omitted)</a:t>
            </a:r>
          </a:p>
          <a:p>
            <a:r>
              <a:rPr kumimoji="1" lang="en-US" altLang="ja-JP" dirty="0" smtClean="0"/>
              <a:t>GA is a kind of </a:t>
            </a:r>
            <a:r>
              <a:rPr lang="en-US" altLang="ja-JP" dirty="0"/>
              <a:t>powerful solution search </a:t>
            </a:r>
            <a:r>
              <a:rPr lang="en-US" altLang="ja-JP" dirty="0" smtClean="0"/>
              <a:t>method like Monte Carlo method.</a:t>
            </a:r>
          </a:p>
          <a:p>
            <a:endParaRPr lang="en-US" altLang="ja-JP" dirty="0" smtClean="0"/>
          </a:p>
          <a:p>
            <a:r>
              <a:rPr lang="en-US" altLang="ja-JP" dirty="0" smtClean="0"/>
              <a:t>(Omitted)</a:t>
            </a:r>
          </a:p>
          <a:p>
            <a:endParaRPr kumimoji="1" lang="en-US" altLang="ja-JP" dirty="0"/>
          </a:p>
          <a:p>
            <a:r>
              <a:rPr lang="en-US" altLang="ja-JP" dirty="0" smtClean="0"/>
              <a:t>If you can design the gene, you have already win the problem</a:t>
            </a:r>
          </a:p>
          <a:p>
            <a:endParaRPr lang="en-US" altLang="ja-JP" dirty="0" smtClean="0"/>
          </a:p>
          <a:p>
            <a:r>
              <a:rPr kumimoji="1" lang="en-US" altLang="ja-JP" dirty="0" smtClean="0"/>
              <a:t>In my mind, GA is my favorite AI technology.</a:t>
            </a:r>
            <a:endParaRPr kumimoji="1" lang="en-US" altLang="ja-JP"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7</a:t>
            </a:fld>
            <a:endParaRPr lang="ja-JP" altLang="en-US"/>
          </a:p>
        </p:txBody>
      </p:sp>
    </p:spTree>
    <p:extLst>
      <p:ext uri="{BB962C8B-B14F-4D97-AF65-F5344CB8AC3E}">
        <p14:creationId xmlns:p14="http://schemas.microsoft.com/office/powerpoint/2010/main" val="3738404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What </a:t>
            </a:r>
            <a:r>
              <a:rPr lang="en-US" altLang="ja-JP" dirty="0" smtClean="0"/>
              <a:t>is GA? </a:t>
            </a:r>
          </a:p>
          <a:p>
            <a:r>
              <a:rPr lang="en-US" altLang="ja-JP" dirty="0" smtClean="0"/>
              <a:t>The image of GA </a:t>
            </a:r>
            <a:r>
              <a:rPr lang="en-US" altLang="ja-JP" dirty="0"/>
              <a:t>is </a:t>
            </a:r>
            <a:r>
              <a:rPr lang="en-US" altLang="ja-JP" dirty="0" smtClean="0"/>
              <a:t>that scattering </a:t>
            </a:r>
            <a:r>
              <a:rPr lang="en-US" altLang="ja-JP" dirty="0"/>
              <a:t>a large amount of life in the solution space and allowing it to reproduce on its own</a:t>
            </a:r>
            <a:r>
              <a:rPr lang="en-US" altLang="ja-JP" dirty="0" smtClean="0"/>
              <a:t>.</a:t>
            </a:r>
          </a:p>
          <a:p>
            <a:endParaRPr lang="en-US" altLang="ja-JP" dirty="0"/>
          </a:p>
          <a:p>
            <a:r>
              <a:rPr lang="en-US" altLang="ja-JP" dirty="0" smtClean="0"/>
              <a:t>It is likely to make a village of 100 people and to live for 10 generation.</a:t>
            </a:r>
          </a:p>
          <a:p>
            <a:r>
              <a:rPr lang="en-US" altLang="ja-JP" dirty="0" smtClean="0"/>
              <a:t>In this case, “one” generation means a life time of the person. </a:t>
            </a:r>
          </a:p>
          <a:p>
            <a:endParaRPr lang="en-US" altLang="ja-JP" dirty="0"/>
          </a:p>
          <a:p>
            <a:r>
              <a:rPr lang="en-US" altLang="ja-JP" dirty="0"/>
              <a:t>Those 100 people marry, have children, and finally die while searching the </a:t>
            </a:r>
            <a:r>
              <a:rPr lang="en-US" altLang="ja-JP" dirty="0" smtClean="0"/>
              <a:t>highest mountains</a:t>
            </a:r>
            <a:r>
              <a:rPr lang="en-US" altLang="ja-JP" dirty="0"/>
              <a:t>. The next generation repeats the same </a:t>
            </a:r>
            <a:r>
              <a:rPr lang="en-US" altLang="ja-JP" dirty="0" smtClean="0"/>
              <a:t>process. </a:t>
            </a:r>
            <a:endParaRPr lang="en-US" altLang="ja-JP" dirty="0"/>
          </a:p>
          <a:p>
            <a:endParaRPr lang="en-US" altLang="ja-JP" dirty="0" smtClean="0"/>
          </a:p>
          <a:p>
            <a:r>
              <a:rPr lang="en-US" altLang="ja-JP" dirty="0" smtClean="0"/>
              <a:t>Only just after </a:t>
            </a:r>
            <a:r>
              <a:rPr lang="en-US" altLang="ja-JP" dirty="0" smtClean="0"/>
              <a:t>the </a:t>
            </a:r>
            <a:r>
              <a:rPr lang="en-US" altLang="ja-JP" dirty="0" smtClean="0"/>
              <a:t>8</a:t>
            </a:r>
            <a:r>
              <a:rPr lang="en-US" altLang="ja-JP" baseline="30000" dirty="0" smtClean="0"/>
              <a:t>th</a:t>
            </a:r>
            <a:r>
              <a:rPr lang="en-US" altLang="ja-JP" dirty="0" smtClean="0"/>
              <a:t> generation, they could find the highest mountain.  </a:t>
            </a:r>
          </a:p>
          <a:p>
            <a:endParaRPr lang="en-US" altLang="ja-JP" dirty="0"/>
          </a:p>
          <a:p>
            <a:endParaRPr lang="en-US" altLang="ja-JP" dirty="0" smtClean="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8</a:t>
            </a:fld>
            <a:endParaRPr lang="ja-JP" altLang="en-US"/>
          </a:p>
        </p:txBody>
      </p:sp>
    </p:spTree>
    <p:extLst>
      <p:ext uri="{BB962C8B-B14F-4D97-AF65-F5344CB8AC3E}">
        <p14:creationId xmlns:p14="http://schemas.microsoft.com/office/powerpoint/2010/main" val="110594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GA algorism is very simple.</a:t>
            </a:r>
          </a:p>
          <a:p>
            <a:endParaRPr lang="en-US" altLang="ja-JP" dirty="0"/>
          </a:p>
          <a:p>
            <a:r>
              <a:rPr lang="en-US" altLang="ja-JP" dirty="0" smtClean="0"/>
              <a:t>First, generate a population with gene</a:t>
            </a:r>
            <a:r>
              <a:rPr lang="en-US" altLang="ja-JP" dirty="0"/>
              <a:t>, Using the random number </a:t>
            </a:r>
            <a:r>
              <a:rPr lang="en-US" altLang="ja-JP" dirty="0" smtClean="0"/>
              <a:t>function</a:t>
            </a:r>
          </a:p>
          <a:p>
            <a:r>
              <a:rPr lang="en-US" altLang="ja-JP" dirty="0" smtClean="0"/>
              <a:t>Second, Score the genes and sort by order of the good score. In the previous figure, the score is the height of their house.</a:t>
            </a:r>
          </a:p>
          <a:p>
            <a:endParaRPr lang="en-US" altLang="ja-JP" dirty="0"/>
          </a:p>
          <a:p>
            <a:r>
              <a:rPr lang="en-US" altLang="ja-JP" dirty="0" smtClean="0"/>
              <a:t>Two persons get married and have two children. </a:t>
            </a:r>
            <a:endParaRPr lang="en-US" altLang="ja-JP" dirty="0"/>
          </a:p>
          <a:p>
            <a:r>
              <a:rPr lang="en-US" altLang="ja-JP" dirty="0" smtClean="0"/>
              <a:t>The important point </a:t>
            </a:r>
            <a:r>
              <a:rPr lang="en-US" altLang="ja-JP" dirty="0"/>
              <a:t>is that Children are like their parents, but not the same as their </a:t>
            </a:r>
            <a:r>
              <a:rPr lang="en-US" altLang="ja-JP" dirty="0" smtClean="0"/>
              <a:t>parents.  Because there are crossover and mutation, however, I will explain the mechanism after that. </a:t>
            </a:r>
          </a:p>
          <a:p>
            <a:endParaRPr lang="en-US" altLang="ja-JP" dirty="0" smtClean="0"/>
          </a:p>
          <a:p>
            <a:r>
              <a:rPr lang="en-US" altLang="ja-JP" dirty="0" smtClean="0"/>
              <a:t>On the other hand, several elite persons who have already get the higher point, don’t get married, but make several their clones, because the more elites are generate,  the more the population have a chance to reach the best answer.</a:t>
            </a:r>
          </a:p>
          <a:p>
            <a:endParaRPr lang="en-US" altLang="ja-JP" dirty="0"/>
          </a:p>
          <a:p>
            <a:r>
              <a:rPr lang="en-US" altLang="ja-JP" dirty="0" smtClean="0"/>
              <a:t>After that, several low valued persons are killed, for the population.</a:t>
            </a:r>
            <a:endParaRPr lang="en-US" altLang="ja-JP" dirty="0"/>
          </a:p>
          <a:p>
            <a:r>
              <a:rPr lang="en-US" altLang="ja-JP" dirty="0" smtClean="0"/>
              <a:t>  </a:t>
            </a:r>
            <a:endParaRPr lang="en-US" altLang="ja-JP" dirty="0"/>
          </a:p>
          <a:p>
            <a:endParaRPr lang="en-US" altLang="ja-JP" dirty="0" smtClean="0"/>
          </a:p>
          <a:p>
            <a:endParaRPr lang="en-US" altLang="ja-JP" dirty="0" smtClean="0"/>
          </a:p>
          <a:p>
            <a:endParaRPr lang="en-US" altLang="ja-JP" dirty="0"/>
          </a:p>
          <a:p>
            <a:endParaRPr lang="en-US" altLang="ja-JP" dirty="0" smtClean="0"/>
          </a:p>
          <a:p>
            <a:endParaRPr lang="en-US" altLang="ja-JP" dirty="0" smtClean="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9</a:t>
            </a:fld>
            <a:endParaRPr lang="ja-JP" altLang="en-US"/>
          </a:p>
        </p:txBody>
      </p:sp>
    </p:spTree>
    <p:extLst>
      <p:ext uri="{BB962C8B-B14F-4D97-AF65-F5344CB8AC3E}">
        <p14:creationId xmlns:p14="http://schemas.microsoft.com/office/powerpoint/2010/main" val="7415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表紙(宛名有)">
    <p:spTree>
      <p:nvGrpSpPr>
        <p:cNvPr id="1" name=""/>
        <p:cNvGrpSpPr/>
        <p:nvPr/>
      </p:nvGrpSpPr>
      <p:grpSpPr>
        <a:xfrm>
          <a:off x="0" y="0"/>
          <a:ext cx="0" cy="0"/>
          <a:chOff x="0" y="0"/>
          <a:chExt cx="0" cy="0"/>
        </a:xfrm>
      </p:grpSpPr>
      <p:sp>
        <p:nvSpPr>
          <p:cNvPr id="6" name="正方形/長方形 11"/>
          <p:cNvSpPr>
            <a:spLocks noChangeArrowheads="1"/>
          </p:cNvSpPr>
          <p:nvPr userDrawn="1"/>
        </p:nvSpPr>
        <p:spPr bwMode="gray">
          <a:xfrm>
            <a:off x="325317" y="2763841"/>
            <a:ext cx="8502163" cy="109537"/>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a:p>
        </p:txBody>
      </p:sp>
      <p:grpSp>
        <p:nvGrpSpPr>
          <p:cNvPr id="7" name="グループ化 3"/>
          <p:cNvGrpSpPr>
            <a:grpSpLocks/>
          </p:cNvGrpSpPr>
          <p:nvPr userDrawn="1"/>
        </p:nvGrpSpPr>
        <p:grpSpPr bwMode="auto">
          <a:xfrm>
            <a:off x="325317" y="2763841"/>
            <a:ext cx="2177563" cy="109537"/>
            <a:chOff x="312738" y="2747963"/>
            <a:chExt cx="1970087" cy="109537"/>
          </a:xfrm>
        </p:grpSpPr>
        <p:sp>
          <p:nvSpPr>
            <p:cNvPr id="8" name="正方形/長方形 7"/>
            <p:cNvSpPr>
              <a:spLocks noChangeArrowheads="1"/>
            </p:cNvSpPr>
            <p:nvPr/>
          </p:nvSpPr>
          <p:spPr bwMode="gray">
            <a:xfrm>
              <a:off x="312738" y="2747963"/>
              <a:ext cx="1970087" cy="109537"/>
            </a:xfrm>
            <a:prstGeom prst="rect">
              <a:avLst/>
            </a:prstGeom>
            <a:solidFill>
              <a:srgbClr val="FD001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Calibri" pitchFamily="34" charset="0"/>
                  <a:ea typeface="HGPｺﾞｼｯｸE" pitchFamily="50" charset="-128"/>
                </a:defRPr>
              </a:lvl1pPr>
              <a:lvl2pPr marL="742950" indent="-285750">
                <a:defRPr kumimoji="1">
                  <a:solidFill>
                    <a:schemeClr val="tx1"/>
                  </a:solidFill>
                  <a:latin typeface="Calibri" pitchFamily="34" charset="0"/>
                  <a:ea typeface="HGPｺﾞｼｯｸE" pitchFamily="50" charset="-128"/>
                </a:defRPr>
              </a:lvl2pPr>
              <a:lvl3pPr marL="1143000" indent="-228600">
                <a:defRPr kumimoji="1">
                  <a:solidFill>
                    <a:schemeClr val="tx1"/>
                  </a:solidFill>
                  <a:latin typeface="Calibri" pitchFamily="34" charset="0"/>
                  <a:ea typeface="HGPｺﾞｼｯｸE" pitchFamily="50" charset="-128"/>
                </a:defRPr>
              </a:lvl3pPr>
              <a:lvl4pPr marL="1600200" indent="-228600">
                <a:defRPr kumimoji="1">
                  <a:solidFill>
                    <a:schemeClr val="tx1"/>
                  </a:solidFill>
                  <a:latin typeface="Calibri" pitchFamily="34" charset="0"/>
                  <a:ea typeface="HGPｺﾞｼｯｸE" pitchFamily="50" charset="-128"/>
                </a:defRPr>
              </a:lvl4pPr>
              <a:lvl5pPr marL="2057400" indent="-228600">
                <a:defRPr kumimoji="1">
                  <a:solidFill>
                    <a:schemeClr val="tx1"/>
                  </a:solidFill>
                  <a:latin typeface="Calibri" pitchFamily="34" charset="0"/>
                  <a:ea typeface="HGPｺﾞｼｯｸE" pitchFamily="50" charset="-128"/>
                </a:defRPr>
              </a:lvl5pPr>
              <a:lvl6pPr marL="2514600" indent="-228600" fontAlgn="base">
                <a:spcBef>
                  <a:spcPct val="0"/>
                </a:spcBef>
                <a:spcAft>
                  <a:spcPct val="0"/>
                </a:spcAft>
                <a:defRPr kumimoji="1">
                  <a:solidFill>
                    <a:schemeClr val="tx1"/>
                  </a:solidFill>
                  <a:latin typeface="Calibri" pitchFamily="34" charset="0"/>
                  <a:ea typeface="HGPｺﾞｼｯｸE" pitchFamily="50" charset="-128"/>
                </a:defRPr>
              </a:lvl6pPr>
              <a:lvl7pPr marL="2971800" indent="-228600" fontAlgn="base">
                <a:spcBef>
                  <a:spcPct val="0"/>
                </a:spcBef>
                <a:spcAft>
                  <a:spcPct val="0"/>
                </a:spcAft>
                <a:defRPr kumimoji="1">
                  <a:solidFill>
                    <a:schemeClr val="tx1"/>
                  </a:solidFill>
                  <a:latin typeface="Calibri" pitchFamily="34" charset="0"/>
                  <a:ea typeface="HGPｺﾞｼｯｸE" pitchFamily="50" charset="-128"/>
                </a:defRPr>
              </a:lvl7pPr>
              <a:lvl8pPr marL="3429000" indent="-228600" fontAlgn="base">
                <a:spcBef>
                  <a:spcPct val="0"/>
                </a:spcBef>
                <a:spcAft>
                  <a:spcPct val="0"/>
                </a:spcAft>
                <a:defRPr kumimoji="1">
                  <a:solidFill>
                    <a:schemeClr val="tx1"/>
                  </a:solidFill>
                  <a:latin typeface="Calibri" pitchFamily="34" charset="0"/>
                  <a:ea typeface="HGPｺﾞｼｯｸE" pitchFamily="50" charset="-128"/>
                </a:defRPr>
              </a:lvl8pPr>
              <a:lvl9pPr marL="3886200" indent="-228600" fontAlgn="base">
                <a:spcBef>
                  <a:spcPct val="0"/>
                </a:spcBef>
                <a:spcAft>
                  <a:spcPct val="0"/>
                </a:spcAft>
                <a:defRPr kumimoji="1">
                  <a:solidFill>
                    <a:schemeClr val="tx1"/>
                  </a:solidFill>
                  <a:latin typeface="Calibri" pitchFamily="34" charset="0"/>
                  <a:ea typeface="HGPｺﾞｼｯｸE" pitchFamily="50" charset="-128"/>
                </a:defRPr>
              </a:lvl9pPr>
            </a:lstStyle>
            <a:p>
              <a:pPr>
                <a:defRPr/>
              </a:pPr>
              <a:endParaRPr kumimoji="0" lang="ja-JP" altLang="en-US">
                <a:solidFill>
                  <a:srgbClr val="000000"/>
                </a:solidFill>
              </a:endParaRPr>
            </a:p>
          </p:txBody>
        </p:sp>
        <p:sp>
          <p:nvSpPr>
            <p:cNvPr id="9" name="正方形/長方形 8"/>
            <p:cNvSpPr>
              <a:spLocks noChangeArrowheads="1"/>
            </p:cNvSpPr>
            <p:nvPr/>
          </p:nvSpPr>
          <p:spPr bwMode="gray">
            <a:xfrm>
              <a:off x="312738" y="2747963"/>
              <a:ext cx="986369" cy="109537"/>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Calibri" pitchFamily="34" charset="0"/>
                  <a:ea typeface="HGPｺﾞｼｯｸE" pitchFamily="50" charset="-128"/>
                </a:defRPr>
              </a:lvl1pPr>
              <a:lvl2pPr marL="742950" indent="-285750">
                <a:defRPr kumimoji="1">
                  <a:solidFill>
                    <a:schemeClr val="tx1"/>
                  </a:solidFill>
                  <a:latin typeface="Calibri" pitchFamily="34" charset="0"/>
                  <a:ea typeface="HGPｺﾞｼｯｸE" pitchFamily="50" charset="-128"/>
                </a:defRPr>
              </a:lvl2pPr>
              <a:lvl3pPr marL="1143000" indent="-228600">
                <a:defRPr kumimoji="1">
                  <a:solidFill>
                    <a:schemeClr val="tx1"/>
                  </a:solidFill>
                  <a:latin typeface="Calibri" pitchFamily="34" charset="0"/>
                  <a:ea typeface="HGPｺﾞｼｯｸE" pitchFamily="50" charset="-128"/>
                </a:defRPr>
              </a:lvl3pPr>
              <a:lvl4pPr marL="1600200" indent="-228600">
                <a:defRPr kumimoji="1">
                  <a:solidFill>
                    <a:schemeClr val="tx1"/>
                  </a:solidFill>
                  <a:latin typeface="Calibri" pitchFamily="34" charset="0"/>
                  <a:ea typeface="HGPｺﾞｼｯｸE" pitchFamily="50" charset="-128"/>
                </a:defRPr>
              </a:lvl4pPr>
              <a:lvl5pPr marL="2057400" indent="-228600">
                <a:defRPr kumimoji="1">
                  <a:solidFill>
                    <a:schemeClr val="tx1"/>
                  </a:solidFill>
                  <a:latin typeface="Calibri" pitchFamily="34" charset="0"/>
                  <a:ea typeface="HGPｺﾞｼｯｸE" pitchFamily="50" charset="-128"/>
                </a:defRPr>
              </a:lvl5pPr>
              <a:lvl6pPr marL="2514600" indent="-228600" fontAlgn="base">
                <a:spcBef>
                  <a:spcPct val="0"/>
                </a:spcBef>
                <a:spcAft>
                  <a:spcPct val="0"/>
                </a:spcAft>
                <a:defRPr kumimoji="1">
                  <a:solidFill>
                    <a:schemeClr val="tx1"/>
                  </a:solidFill>
                  <a:latin typeface="Calibri" pitchFamily="34" charset="0"/>
                  <a:ea typeface="HGPｺﾞｼｯｸE" pitchFamily="50" charset="-128"/>
                </a:defRPr>
              </a:lvl6pPr>
              <a:lvl7pPr marL="2971800" indent="-228600" fontAlgn="base">
                <a:spcBef>
                  <a:spcPct val="0"/>
                </a:spcBef>
                <a:spcAft>
                  <a:spcPct val="0"/>
                </a:spcAft>
                <a:defRPr kumimoji="1">
                  <a:solidFill>
                    <a:schemeClr val="tx1"/>
                  </a:solidFill>
                  <a:latin typeface="Calibri" pitchFamily="34" charset="0"/>
                  <a:ea typeface="HGPｺﾞｼｯｸE" pitchFamily="50" charset="-128"/>
                </a:defRPr>
              </a:lvl7pPr>
              <a:lvl8pPr marL="3429000" indent="-228600" fontAlgn="base">
                <a:spcBef>
                  <a:spcPct val="0"/>
                </a:spcBef>
                <a:spcAft>
                  <a:spcPct val="0"/>
                </a:spcAft>
                <a:defRPr kumimoji="1">
                  <a:solidFill>
                    <a:schemeClr val="tx1"/>
                  </a:solidFill>
                  <a:latin typeface="Calibri" pitchFamily="34" charset="0"/>
                  <a:ea typeface="HGPｺﾞｼｯｸE" pitchFamily="50" charset="-128"/>
                </a:defRPr>
              </a:lvl8pPr>
              <a:lvl9pPr marL="3886200" indent="-228600" fontAlgn="base">
                <a:spcBef>
                  <a:spcPct val="0"/>
                </a:spcBef>
                <a:spcAft>
                  <a:spcPct val="0"/>
                </a:spcAft>
                <a:defRPr kumimoji="1">
                  <a:solidFill>
                    <a:schemeClr val="tx1"/>
                  </a:solidFill>
                  <a:latin typeface="Calibri" pitchFamily="34" charset="0"/>
                  <a:ea typeface="HGPｺﾞｼｯｸE" pitchFamily="50" charset="-128"/>
                </a:defRPr>
              </a:lvl9pPr>
            </a:lstStyle>
            <a:p>
              <a:pPr>
                <a:defRPr/>
              </a:pPr>
              <a:endParaRPr kumimoji="0" lang="ja-JP" altLang="en-US">
                <a:solidFill>
                  <a:srgbClr val="000000"/>
                </a:solidFill>
              </a:endParaRPr>
            </a:p>
          </p:txBody>
        </p:sp>
      </p:grpSp>
      <p:sp>
        <p:nvSpPr>
          <p:cNvPr id="2" name="タイトル 1"/>
          <p:cNvSpPr>
            <a:spLocks noGrp="1"/>
          </p:cNvSpPr>
          <p:nvPr>
            <p:ph type="ctrTitle"/>
          </p:nvPr>
        </p:nvSpPr>
        <p:spPr>
          <a:xfrm>
            <a:off x="2444995" y="3114003"/>
            <a:ext cx="4671472" cy="538609"/>
          </a:xfrm>
          <a:prstGeom prst="rect">
            <a:avLst/>
          </a:prstGeom>
        </p:spPr>
        <p:txBody>
          <a:bodyPr wrap="none">
            <a:spAutoFit/>
          </a:bodyPr>
          <a:lstStyle>
            <a:lvl1pPr algn="l">
              <a:defRPr sz="2900">
                <a:latin typeface="Arial Rounded MT Bold" panose="020F0704030504030204" pitchFamily="34" charset="0"/>
                <a:ea typeface="HGPｺﾞｼｯｸE" panose="020B0900000000000000" pitchFamily="50" charset="-128"/>
              </a:defRPr>
            </a:lvl1pPr>
          </a:lstStyle>
          <a:p>
            <a:r>
              <a:rPr lang="ja-JP" altLang="en-US" dirty="0"/>
              <a:t>マスター タイトルの書式設定</a:t>
            </a:r>
          </a:p>
        </p:txBody>
      </p:sp>
      <p:sp>
        <p:nvSpPr>
          <p:cNvPr id="3" name="サブタイトル 2"/>
          <p:cNvSpPr>
            <a:spLocks noGrp="1"/>
          </p:cNvSpPr>
          <p:nvPr>
            <p:ph type="subTitle" idx="1"/>
          </p:nvPr>
        </p:nvSpPr>
        <p:spPr>
          <a:xfrm>
            <a:off x="2444998" y="3657603"/>
            <a:ext cx="4123245" cy="430887"/>
          </a:xfrm>
          <a:prstGeom prst="rect">
            <a:avLst/>
          </a:prstGeom>
        </p:spPr>
        <p:txBody>
          <a:bodyPr wrap="none">
            <a:spAutoFit/>
          </a:bodyPr>
          <a:lstStyle>
            <a:lvl1pPr marL="0" indent="0" algn="l">
              <a:buNone/>
              <a:defRPr sz="2200">
                <a:solidFill>
                  <a:schemeClr val="tx1">
                    <a:tint val="75000"/>
                  </a:schemeClr>
                </a:solidFill>
                <a:latin typeface="Arial Rounded MT Bold" panose="020F0704030504030204" pitchFamily="34" charset="0"/>
                <a:ea typeface="HGPｺﾞｼｯｸE" panose="020B0900000000000000" pitchFamily="50" charset="-12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dirty="0"/>
              <a:t>マスター サブタイトルの書式設定</a:t>
            </a:r>
          </a:p>
        </p:txBody>
      </p:sp>
      <p:sp>
        <p:nvSpPr>
          <p:cNvPr id="44" name="テキスト プレースホルダー 43"/>
          <p:cNvSpPr>
            <a:spLocks noGrp="1"/>
          </p:cNvSpPr>
          <p:nvPr>
            <p:ph type="body" sz="quarter" idx="10"/>
          </p:nvPr>
        </p:nvSpPr>
        <p:spPr>
          <a:xfrm>
            <a:off x="2445728" y="4716466"/>
            <a:ext cx="4319955" cy="1160809"/>
          </a:xfrm>
          <a:prstGeom prst="rect">
            <a:avLst/>
          </a:prstGeom>
        </p:spPr>
        <p:txBody>
          <a:bodyPr/>
          <a:lstStyle>
            <a:lvl1pPr marL="0" indent="0">
              <a:buNone/>
              <a:defRPr sz="2000">
                <a:latin typeface="+mj-lt"/>
              </a:defRPr>
            </a:lvl1pPr>
            <a:lvl2pPr marL="457200" indent="0">
              <a:buNone/>
              <a:defRPr/>
            </a:lvl2pPr>
            <a:lvl3pPr marL="914400" indent="0">
              <a:buNone/>
              <a:defRPr/>
            </a:lvl3pPr>
            <a:lvl4pPr marL="1371600" indent="0">
              <a:buNone/>
              <a:defRPr/>
            </a:lvl4pPr>
            <a:lvl5pPr marL="1828800" indent="0">
              <a:buNone/>
              <a:defRPr/>
            </a:lvl5pPr>
          </a:lstStyle>
          <a:p>
            <a:pPr lvl="0"/>
            <a:endParaRPr lang="en-US" altLang="ja-JP" dirty="0"/>
          </a:p>
          <a:p>
            <a:pPr lvl="0"/>
            <a:endParaRPr lang="ja-JP" altLang="en-US" dirty="0"/>
          </a:p>
        </p:txBody>
      </p:sp>
      <p:sp>
        <p:nvSpPr>
          <p:cNvPr id="51" name="テキスト プレースホルダー 50"/>
          <p:cNvSpPr>
            <a:spLocks noGrp="1"/>
          </p:cNvSpPr>
          <p:nvPr>
            <p:ph type="body" sz="quarter" idx="11"/>
          </p:nvPr>
        </p:nvSpPr>
        <p:spPr>
          <a:xfrm>
            <a:off x="325316" y="2276875"/>
            <a:ext cx="3124016" cy="432073"/>
          </a:xfrm>
          <a:prstGeom prst="rect">
            <a:avLst/>
          </a:prstGeom>
        </p:spPr>
        <p:txBody>
          <a:bodyPr/>
          <a:lstStyle>
            <a:lvl1pPr marL="342900" indent="-342900">
              <a:buNone/>
              <a:defRPr lang="ja-JP" altLang="en-US" sz="2100" smtClean="0">
                <a:latin typeface="+mj-lt"/>
              </a:defRPr>
            </a:lvl1pPr>
            <a:lvl2pPr>
              <a:defRPr lang="ja-JP" altLang="en-US" smtClean="0"/>
            </a:lvl2pPr>
            <a:lvl3pPr>
              <a:defRPr lang="ja-JP" altLang="en-US" smtClean="0"/>
            </a:lvl3pPr>
            <a:lvl4pPr>
              <a:defRPr lang="ja-JP" altLang="en-US" smtClean="0"/>
            </a:lvl4pPr>
            <a:lvl5pPr>
              <a:defRPr lang="ja-JP" altLang="en-US"/>
            </a:lvl5pPr>
          </a:lstStyle>
          <a:p>
            <a:pPr lvl="0"/>
            <a:endParaRPr lang="ja-JP" altLang="en-US" dirty="0"/>
          </a:p>
        </p:txBody>
      </p:sp>
    </p:spTree>
    <p:extLst>
      <p:ext uri="{BB962C8B-B14F-4D97-AF65-F5344CB8AC3E}">
        <p14:creationId xmlns:p14="http://schemas.microsoft.com/office/powerpoint/2010/main" val="141959345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スライド(番号無)_コンテンツ有">
    <p:spTree>
      <p:nvGrpSpPr>
        <p:cNvPr id="1" name=""/>
        <p:cNvGrpSpPr/>
        <p:nvPr/>
      </p:nvGrpSpPr>
      <p:grpSpPr>
        <a:xfrm>
          <a:off x="0" y="0"/>
          <a:ext cx="0" cy="0"/>
          <a:chOff x="0" y="0"/>
          <a:chExt cx="0" cy="0"/>
        </a:xfrm>
      </p:grpSpPr>
      <p:sp>
        <p:nvSpPr>
          <p:cNvPr id="5" name="正方形/長方形 11"/>
          <p:cNvSpPr>
            <a:spLocks noChangeArrowheads="1"/>
          </p:cNvSpPr>
          <p:nvPr userDrawn="1"/>
        </p:nvSpPr>
        <p:spPr bwMode="gray">
          <a:xfrm>
            <a:off x="0" y="739778"/>
            <a:ext cx="9144000" cy="74613"/>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a:p>
        </p:txBody>
      </p:sp>
      <p:grpSp>
        <p:nvGrpSpPr>
          <p:cNvPr id="6" name="グループ化 62"/>
          <p:cNvGrpSpPr>
            <a:grpSpLocks/>
          </p:cNvGrpSpPr>
          <p:nvPr userDrawn="1"/>
        </p:nvGrpSpPr>
        <p:grpSpPr bwMode="auto">
          <a:xfrm>
            <a:off x="1" y="739778"/>
            <a:ext cx="1481504" cy="74613"/>
            <a:chOff x="312738" y="2747963"/>
            <a:chExt cx="1970087" cy="109537"/>
          </a:xfrm>
        </p:grpSpPr>
        <p:sp>
          <p:nvSpPr>
            <p:cNvPr id="7" name="正方形/長方形 6"/>
            <p:cNvSpPr>
              <a:spLocks noChangeArrowheads="1"/>
            </p:cNvSpPr>
            <p:nvPr/>
          </p:nvSpPr>
          <p:spPr bwMode="gray">
            <a:xfrm>
              <a:off x="312738" y="2747963"/>
              <a:ext cx="1970087" cy="109537"/>
            </a:xfrm>
            <a:prstGeom prst="rect">
              <a:avLst/>
            </a:prstGeom>
            <a:solidFill>
              <a:srgbClr val="FD001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Calibri" pitchFamily="34" charset="0"/>
                  <a:ea typeface="HGPｺﾞｼｯｸE" pitchFamily="50" charset="-128"/>
                </a:defRPr>
              </a:lvl1pPr>
              <a:lvl2pPr marL="742950" indent="-285750">
                <a:defRPr kumimoji="1">
                  <a:solidFill>
                    <a:schemeClr val="tx1"/>
                  </a:solidFill>
                  <a:latin typeface="Calibri" pitchFamily="34" charset="0"/>
                  <a:ea typeface="HGPｺﾞｼｯｸE" pitchFamily="50" charset="-128"/>
                </a:defRPr>
              </a:lvl2pPr>
              <a:lvl3pPr marL="1143000" indent="-228600">
                <a:defRPr kumimoji="1">
                  <a:solidFill>
                    <a:schemeClr val="tx1"/>
                  </a:solidFill>
                  <a:latin typeface="Calibri" pitchFamily="34" charset="0"/>
                  <a:ea typeface="HGPｺﾞｼｯｸE" pitchFamily="50" charset="-128"/>
                </a:defRPr>
              </a:lvl3pPr>
              <a:lvl4pPr marL="1600200" indent="-228600">
                <a:defRPr kumimoji="1">
                  <a:solidFill>
                    <a:schemeClr val="tx1"/>
                  </a:solidFill>
                  <a:latin typeface="Calibri" pitchFamily="34" charset="0"/>
                  <a:ea typeface="HGPｺﾞｼｯｸE" pitchFamily="50" charset="-128"/>
                </a:defRPr>
              </a:lvl4pPr>
              <a:lvl5pPr marL="2057400" indent="-228600">
                <a:defRPr kumimoji="1">
                  <a:solidFill>
                    <a:schemeClr val="tx1"/>
                  </a:solidFill>
                  <a:latin typeface="Calibri" pitchFamily="34" charset="0"/>
                  <a:ea typeface="HGPｺﾞｼｯｸE" pitchFamily="50" charset="-128"/>
                </a:defRPr>
              </a:lvl5pPr>
              <a:lvl6pPr marL="2514600" indent="-228600" fontAlgn="base">
                <a:spcBef>
                  <a:spcPct val="0"/>
                </a:spcBef>
                <a:spcAft>
                  <a:spcPct val="0"/>
                </a:spcAft>
                <a:defRPr kumimoji="1">
                  <a:solidFill>
                    <a:schemeClr val="tx1"/>
                  </a:solidFill>
                  <a:latin typeface="Calibri" pitchFamily="34" charset="0"/>
                  <a:ea typeface="HGPｺﾞｼｯｸE" pitchFamily="50" charset="-128"/>
                </a:defRPr>
              </a:lvl6pPr>
              <a:lvl7pPr marL="2971800" indent="-228600" fontAlgn="base">
                <a:spcBef>
                  <a:spcPct val="0"/>
                </a:spcBef>
                <a:spcAft>
                  <a:spcPct val="0"/>
                </a:spcAft>
                <a:defRPr kumimoji="1">
                  <a:solidFill>
                    <a:schemeClr val="tx1"/>
                  </a:solidFill>
                  <a:latin typeface="Calibri" pitchFamily="34" charset="0"/>
                  <a:ea typeface="HGPｺﾞｼｯｸE" pitchFamily="50" charset="-128"/>
                </a:defRPr>
              </a:lvl7pPr>
              <a:lvl8pPr marL="3429000" indent="-228600" fontAlgn="base">
                <a:spcBef>
                  <a:spcPct val="0"/>
                </a:spcBef>
                <a:spcAft>
                  <a:spcPct val="0"/>
                </a:spcAft>
                <a:defRPr kumimoji="1">
                  <a:solidFill>
                    <a:schemeClr val="tx1"/>
                  </a:solidFill>
                  <a:latin typeface="Calibri" pitchFamily="34" charset="0"/>
                  <a:ea typeface="HGPｺﾞｼｯｸE" pitchFamily="50" charset="-128"/>
                </a:defRPr>
              </a:lvl8pPr>
              <a:lvl9pPr marL="3886200" indent="-228600" fontAlgn="base">
                <a:spcBef>
                  <a:spcPct val="0"/>
                </a:spcBef>
                <a:spcAft>
                  <a:spcPct val="0"/>
                </a:spcAft>
                <a:defRPr kumimoji="1">
                  <a:solidFill>
                    <a:schemeClr val="tx1"/>
                  </a:solidFill>
                  <a:latin typeface="Calibri" pitchFamily="34" charset="0"/>
                  <a:ea typeface="HGPｺﾞｼｯｸE" pitchFamily="50" charset="-128"/>
                </a:defRPr>
              </a:lvl9pPr>
            </a:lstStyle>
            <a:p>
              <a:pPr>
                <a:defRPr/>
              </a:pPr>
              <a:endParaRPr kumimoji="0" lang="ja-JP" altLang="en-US">
                <a:solidFill>
                  <a:srgbClr val="000000"/>
                </a:solidFill>
              </a:endParaRPr>
            </a:p>
          </p:txBody>
        </p:sp>
        <p:sp>
          <p:nvSpPr>
            <p:cNvPr id="8" name="正方形/長方形 7"/>
            <p:cNvSpPr>
              <a:spLocks noChangeArrowheads="1"/>
            </p:cNvSpPr>
            <p:nvPr/>
          </p:nvSpPr>
          <p:spPr bwMode="gray">
            <a:xfrm>
              <a:off x="312738" y="2747963"/>
              <a:ext cx="986018" cy="109537"/>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Calibri" pitchFamily="34" charset="0"/>
                  <a:ea typeface="HGPｺﾞｼｯｸE" pitchFamily="50" charset="-128"/>
                </a:defRPr>
              </a:lvl1pPr>
              <a:lvl2pPr marL="742950" indent="-285750">
                <a:defRPr kumimoji="1">
                  <a:solidFill>
                    <a:schemeClr val="tx1"/>
                  </a:solidFill>
                  <a:latin typeface="Calibri" pitchFamily="34" charset="0"/>
                  <a:ea typeface="HGPｺﾞｼｯｸE" pitchFamily="50" charset="-128"/>
                </a:defRPr>
              </a:lvl2pPr>
              <a:lvl3pPr marL="1143000" indent="-228600">
                <a:defRPr kumimoji="1">
                  <a:solidFill>
                    <a:schemeClr val="tx1"/>
                  </a:solidFill>
                  <a:latin typeface="Calibri" pitchFamily="34" charset="0"/>
                  <a:ea typeface="HGPｺﾞｼｯｸE" pitchFamily="50" charset="-128"/>
                </a:defRPr>
              </a:lvl3pPr>
              <a:lvl4pPr marL="1600200" indent="-228600">
                <a:defRPr kumimoji="1">
                  <a:solidFill>
                    <a:schemeClr val="tx1"/>
                  </a:solidFill>
                  <a:latin typeface="Calibri" pitchFamily="34" charset="0"/>
                  <a:ea typeface="HGPｺﾞｼｯｸE" pitchFamily="50" charset="-128"/>
                </a:defRPr>
              </a:lvl4pPr>
              <a:lvl5pPr marL="2057400" indent="-228600">
                <a:defRPr kumimoji="1">
                  <a:solidFill>
                    <a:schemeClr val="tx1"/>
                  </a:solidFill>
                  <a:latin typeface="Calibri" pitchFamily="34" charset="0"/>
                  <a:ea typeface="HGPｺﾞｼｯｸE" pitchFamily="50" charset="-128"/>
                </a:defRPr>
              </a:lvl5pPr>
              <a:lvl6pPr marL="2514600" indent="-228600" fontAlgn="base">
                <a:spcBef>
                  <a:spcPct val="0"/>
                </a:spcBef>
                <a:spcAft>
                  <a:spcPct val="0"/>
                </a:spcAft>
                <a:defRPr kumimoji="1">
                  <a:solidFill>
                    <a:schemeClr val="tx1"/>
                  </a:solidFill>
                  <a:latin typeface="Calibri" pitchFamily="34" charset="0"/>
                  <a:ea typeface="HGPｺﾞｼｯｸE" pitchFamily="50" charset="-128"/>
                </a:defRPr>
              </a:lvl6pPr>
              <a:lvl7pPr marL="2971800" indent="-228600" fontAlgn="base">
                <a:spcBef>
                  <a:spcPct val="0"/>
                </a:spcBef>
                <a:spcAft>
                  <a:spcPct val="0"/>
                </a:spcAft>
                <a:defRPr kumimoji="1">
                  <a:solidFill>
                    <a:schemeClr val="tx1"/>
                  </a:solidFill>
                  <a:latin typeface="Calibri" pitchFamily="34" charset="0"/>
                  <a:ea typeface="HGPｺﾞｼｯｸE" pitchFamily="50" charset="-128"/>
                </a:defRPr>
              </a:lvl7pPr>
              <a:lvl8pPr marL="3429000" indent="-228600" fontAlgn="base">
                <a:spcBef>
                  <a:spcPct val="0"/>
                </a:spcBef>
                <a:spcAft>
                  <a:spcPct val="0"/>
                </a:spcAft>
                <a:defRPr kumimoji="1">
                  <a:solidFill>
                    <a:schemeClr val="tx1"/>
                  </a:solidFill>
                  <a:latin typeface="Calibri" pitchFamily="34" charset="0"/>
                  <a:ea typeface="HGPｺﾞｼｯｸE" pitchFamily="50" charset="-128"/>
                </a:defRPr>
              </a:lvl8pPr>
              <a:lvl9pPr marL="3886200" indent="-228600" fontAlgn="base">
                <a:spcBef>
                  <a:spcPct val="0"/>
                </a:spcBef>
                <a:spcAft>
                  <a:spcPct val="0"/>
                </a:spcAft>
                <a:defRPr kumimoji="1">
                  <a:solidFill>
                    <a:schemeClr val="tx1"/>
                  </a:solidFill>
                  <a:latin typeface="Calibri" pitchFamily="34" charset="0"/>
                  <a:ea typeface="HGPｺﾞｼｯｸE" pitchFamily="50" charset="-128"/>
                </a:defRPr>
              </a:lvl9pPr>
            </a:lstStyle>
            <a:p>
              <a:pPr>
                <a:defRPr/>
              </a:pPr>
              <a:endParaRPr kumimoji="0" lang="ja-JP" altLang="en-US">
                <a:solidFill>
                  <a:srgbClr val="000000"/>
                </a:solidFill>
              </a:endParaRPr>
            </a:p>
          </p:txBody>
        </p:sp>
      </p:grpSp>
      <p:sp>
        <p:nvSpPr>
          <p:cNvPr id="2" name="タイトル 1"/>
          <p:cNvSpPr>
            <a:spLocks noGrp="1"/>
          </p:cNvSpPr>
          <p:nvPr>
            <p:ph type="title"/>
          </p:nvPr>
        </p:nvSpPr>
        <p:spPr>
          <a:xfrm>
            <a:off x="118585" y="176403"/>
            <a:ext cx="7444519" cy="461665"/>
          </a:xfrm>
          <a:prstGeom prst="rect">
            <a:avLst/>
          </a:prstGeom>
        </p:spPr>
        <p:txBody>
          <a:bodyPr wrap="none">
            <a:noAutofit/>
          </a:bodyPr>
          <a:lstStyle>
            <a:lvl1pPr algn="l">
              <a:defRPr sz="2400">
                <a:latin typeface="Arial Rounded MT Bold" panose="020F0704030504030204" pitchFamily="34" charset="0"/>
                <a:ea typeface="HGPｺﾞｼｯｸE" panose="020B0900000000000000" pitchFamily="50" charset="-128"/>
              </a:defRPr>
            </a:lvl1pPr>
          </a:lstStyle>
          <a:p>
            <a:r>
              <a:rPr lang="ja-JP" altLang="en-US" dirty="0"/>
              <a:t>マスター タイトルの書式設定</a:t>
            </a:r>
          </a:p>
        </p:txBody>
      </p:sp>
      <p:sp>
        <p:nvSpPr>
          <p:cNvPr id="4" name="テキスト プレースホルダー 3"/>
          <p:cNvSpPr>
            <a:spLocks noGrp="1"/>
          </p:cNvSpPr>
          <p:nvPr>
            <p:ph type="body" sz="quarter" idx="11"/>
          </p:nvPr>
        </p:nvSpPr>
        <p:spPr>
          <a:xfrm>
            <a:off x="174497" y="908721"/>
            <a:ext cx="8850923" cy="5689600"/>
          </a:xfrm>
          <a:prstGeom prst="rect">
            <a:avLst/>
          </a:prstGeom>
        </p:spPr>
        <p:txBody>
          <a:bodyPr/>
          <a:lstStyle>
            <a:lvl1pPr marL="342900" indent="-342900">
              <a:buFont typeface="Wingdings" panose="05000000000000000000" pitchFamily="2" charset="2"/>
              <a:buChar char="n"/>
              <a:defRPr sz="2400">
                <a:latin typeface="Arial Rounded MT Bold" panose="020F0704030504030204" pitchFamily="34" charset="0"/>
                <a:ea typeface="HGPｺﾞｼｯｸE" panose="020B0900000000000000" pitchFamily="50" charset="-128"/>
              </a:defRPr>
            </a:lvl1pPr>
            <a:lvl2pPr marL="742950" indent="-285750">
              <a:buFont typeface="Wingdings" panose="05000000000000000000" pitchFamily="2" charset="2"/>
              <a:buChar char="Ø"/>
              <a:defRPr sz="2000">
                <a:latin typeface="Arial Rounded MT Bold" panose="020F0704030504030204" pitchFamily="34" charset="0"/>
                <a:ea typeface="HGPｺﾞｼｯｸE" panose="020B0900000000000000" pitchFamily="50" charset="-128"/>
              </a:defRPr>
            </a:lvl2pPr>
            <a:lvl3pPr marL="1143000" indent="-228600">
              <a:buFont typeface="Wingdings" panose="05000000000000000000" pitchFamily="2" charset="2"/>
              <a:buChar char="ü"/>
              <a:defRPr sz="1800">
                <a:latin typeface="Arial Rounded MT Bold" panose="020F0704030504030204" pitchFamily="34" charset="0"/>
                <a:ea typeface="HGPｺﾞｼｯｸE" panose="020B0900000000000000" pitchFamily="50" charset="-128"/>
              </a:defRPr>
            </a:lvl3pPr>
            <a:lvl4pPr>
              <a:defRPr sz="1600">
                <a:latin typeface="Arial Rounded MT Bold" panose="020F0704030504030204" pitchFamily="34" charset="0"/>
                <a:ea typeface="HGPｺﾞｼｯｸE" panose="020B0900000000000000" pitchFamily="50" charset="-128"/>
              </a:defRPr>
            </a:lvl4pPr>
            <a:lvl5pPr>
              <a:defRPr sz="1600">
                <a:latin typeface="Arial Rounded MT Bold" panose="020F0704030504030204" pitchFamily="34" charset="0"/>
                <a:ea typeface="HGPｺﾞｼｯｸE" panose="020B0900000000000000" pitchFamily="50"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Tree>
    <p:extLst>
      <p:ext uri="{BB962C8B-B14F-4D97-AF65-F5344CB8AC3E}">
        <p14:creationId xmlns:p14="http://schemas.microsoft.com/office/powerpoint/2010/main" val="34533227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スライド(番号無)_コンテンツ有赤">
    <p:spTree>
      <p:nvGrpSpPr>
        <p:cNvPr id="1" name=""/>
        <p:cNvGrpSpPr/>
        <p:nvPr/>
      </p:nvGrpSpPr>
      <p:grpSpPr>
        <a:xfrm>
          <a:off x="0" y="0"/>
          <a:ext cx="0" cy="0"/>
          <a:chOff x="0" y="0"/>
          <a:chExt cx="0" cy="0"/>
        </a:xfrm>
      </p:grpSpPr>
      <p:sp>
        <p:nvSpPr>
          <p:cNvPr id="5" name="正方形/長方形 11"/>
          <p:cNvSpPr>
            <a:spLocks noChangeArrowheads="1"/>
          </p:cNvSpPr>
          <p:nvPr userDrawn="1"/>
        </p:nvSpPr>
        <p:spPr bwMode="gray">
          <a:xfrm>
            <a:off x="0" y="739778"/>
            <a:ext cx="9144000" cy="74613"/>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a:p>
        </p:txBody>
      </p:sp>
      <p:grpSp>
        <p:nvGrpSpPr>
          <p:cNvPr id="6" name="グループ化 62"/>
          <p:cNvGrpSpPr>
            <a:grpSpLocks/>
          </p:cNvGrpSpPr>
          <p:nvPr userDrawn="1"/>
        </p:nvGrpSpPr>
        <p:grpSpPr bwMode="auto">
          <a:xfrm>
            <a:off x="1" y="739778"/>
            <a:ext cx="1481504" cy="74613"/>
            <a:chOff x="312738" y="2747963"/>
            <a:chExt cx="1970087" cy="109537"/>
          </a:xfrm>
        </p:grpSpPr>
        <p:sp>
          <p:nvSpPr>
            <p:cNvPr id="7" name="正方形/長方形 6"/>
            <p:cNvSpPr>
              <a:spLocks noChangeArrowheads="1"/>
            </p:cNvSpPr>
            <p:nvPr/>
          </p:nvSpPr>
          <p:spPr bwMode="gray">
            <a:xfrm>
              <a:off x="312738" y="2747963"/>
              <a:ext cx="1970087" cy="109537"/>
            </a:xfrm>
            <a:prstGeom prst="rect">
              <a:avLst/>
            </a:prstGeom>
            <a:solidFill>
              <a:srgbClr val="FD001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Calibri" pitchFamily="34" charset="0"/>
                  <a:ea typeface="HGPｺﾞｼｯｸE" pitchFamily="50" charset="-128"/>
                </a:defRPr>
              </a:lvl1pPr>
              <a:lvl2pPr marL="742950" indent="-285750">
                <a:defRPr kumimoji="1">
                  <a:solidFill>
                    <a:schemeClr val="tx1"/>
                  </a:solidFill>
                  <a:latin typeface="Calibri" pitchFamily="34" charset="0"/>
                  <a:ea typeface="HGPｺﾞｼｯｸE" pitchFamily="50" charset="-128"/>
                </a:defRPr>
              </a:lvl2pPr>
              <a:lvl3pPr marL="1143000" indent="-228600">
                <a:defRPr kumimoji="1">
                  <a:solidFill>
                    <a:schemeClr val="tx1"/>
                  </a:solidFill>
                  <a:latin typeface="Calibri" pitchFamily="34" charset="0"/>
                  <a:ea typeface="HGPｺﾞｼｯｸE" pitchFamily="50" charset="-128"/>
                </a:defRPr>
              </a:lvl3pPr>
              <a:lvl4pPr marL="1600200" indent="-228600">
                <a:defRPr kumimoji="1">
                  <a:solidFill>
                    <a:schemeClr val="tx1"/>
                  </a:solidFill>
                  <a:latin typeface="Calibri" pitchFamily="34" charset="0"/>
                  <a:ea typeface="HGPｺﾞｼｯｸE" pitchFamily="50" charset="-128"/>
                </a:defRPr>
              </a:lvl4pPr>
              <a:lvl5pPr marL="2057400" indent="-228600">
                <a:defRPr kumimoji="1">
                  <a:solidFill>
                    <a:schemeClr val="tx1"/>
                  </a:solidFill>
                  <a:latin typeface="Calibri" pitchFamily="34" charset="0"/>
                  <a:ea typeface="HGPｺﾞｼｯｸE" pitchFamily="50" charset="-128"/>
                </a:defRPr>
              </a:lvl5pPr>
              <a:lvl6pPr marL="2514600" indent="-228600" fontAlgn="base">
                <a:spcBef>
                  <a:spcPct val="0"/>
                </a:spcBef>
                <a:spcAft>
                  <a:spcPct val="0"/>
                </a:spcAft>
                <a:defRPr kumimoji="1">
                  <a:solidFill>
                    <a:schemeClr val="tx1"/>
                  </a:solidFill>
                  <a:latin typeface="Calibri" pitchFamily="34" charset="0"/>
                  <a:ea typeface="HGPｺﾞｼｯｸE" pitchFamily="50" charset="-128"/>
                </a:defRPr>
              </a:lvl6pPr>
              <a:lvl7pPr marL="2971800" indent="-228600" fontAlgn="base">
                <a:spcBef>
                  <a:spcPct val="0"/>
                </a:spcBef>
                <a:spcAft>
                  <a:spcPct val="0"/>
                </a:spcAft>
                <a:defRPr kumimoji="1">
                  <a:solidFill>
                    <a:schemeClr val="tx1"/>
                  </a:solidFill>
                  <a:latin typeface="Calibri" pitchFamily="34" charset="0"/>
                  <a:ea typeface="HGPｺﾞｼｯｸE" pitchFamily="50" charset="-128"/>
                </a:defRPr>
              </a:lvl7pPr>
              <a:lvl8pPr marL="3429000" indent="-228600" fontAlgn="base">
                <a:spcBef>
                  <a:spcPct val="0"/>
                </a:spcBef>
                <a:spcAft>
                  <a:spcPct val="0"/>
                </a:spcAft>
                <a:defRPr kumimoji="1">
                  <a:solidFill>
                    <a:schemeClr val="tx1"/>
                  </a:solidFill>
                  <a:latin typeface="Calibri" pitchFamily="34" charset="0"/>
                  <a:ea typeface="HGPｺﾞｼｯｸE" pitchFamily="50" charset="-128"/>
                </a:defRPr>
              </a:lvl8pPr>
              <a:lvl9pPr marL="3886200" indent="-228600" fontAlgn="base">
                <a:spcBef>
                  <a:spcPct val="0"/>
                </a:spcBef>
                <a:spcAft>
                  <a:spcPct val="0"/>
                </a:spcAft>
                <a:defRPr kumimoji="1">
                  <a:solidFill>
                    <a:schemeClr val="tx1"/>
                  </a:solidFill>
                  <a:latin typeface="Calibri" pitchFamily="34" charset="0"/>
                  <a:ea typeface="HGPｺﾞｼｯｸE" pitchFamily="50" charset="-128"/>
                </a:defRPr>
              </a:lvl9pPr>
            </a:lstStyle>
            <a:p>
              <a:pPr>
                <a:defRPr/>
              </a:pPr>
              <a:endParaRPr kumimoji="0" lang="ja-JP" altLang="en-US">
                <a:solidFill>
                  <a:srgbClr val="000000"/>
                </a:solidFill>
              </a:endParaRPr>
            </a:p>
          </p:txBody>
        </p:sp>
        <p:sp>
          <p:nvSpPr>
            <p:cNvPr id="8" name="正方形/長方形 7"/>
            <p:cNvSpPr>
              <a:spLocks noChangeArrowheads="1"/>
            </p:cNvSpPr>
            <p:nvPr/>
          </p:nvSpPr>
          <p:spPr bwMode="gray">
            <a:xfrm>
              <a:off x="312738" y="2747963"/>
              <a:ext cx="986018" cy="109537"/>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Calibri" pitchFamily="34" charset="0"/>
                  <a:ea typeface="HGPｺﾞｼｯｸE" pitchFamily="50" charset="-128"/>
                </a:defRPr>
              </a:lvl1pPr>
              <a:lvl2pPr marL="742950" indent="-285750">
                <a:defRPr kumimoji="1">
                  <a:solidFill>
                    <a:schemeClr val="tx1"/>
                  </a:solidFill>
                  <a:latin typeface="Calibri" pitchFamily="34" charset="0"/>
                  <a:ea typeface="HGPｺﾞｼｯｸE" pitchFamily="50" charset="-128"/>
                </a:defRPr>
              </a:lvl2pPr>
              <a:lvl3pPr marL="1143000" indent="-228600">
                <a:defRPr kumimoji="1">
                  <a:solidFill>
                    <a:schemeClr val="tx1"/>
                  </a:solidFill>
                  <a:latin typeface="Calibri" pitchFamily="34" charset="0"/>
                  <a:ea typeface="HGPｺﾞｼｯｸE" pitchFamily="50" charset="-128"/>
                </a:defRPr>
              </a:lvl3pPr>
              <a:lvl4pPr marL="1600200" indent="-228600">
                <a:defRPr kumimoji="1">
                  <a:solidFill>
                    <a:schemeClr val="tx1"/>
                  </a:solidFill>
                  <a:latin typeface="Calibri" pitchFamily="34" charset="0"/>
                  <a:ea typeface="HGPｺﾞｼｯｸE" pitchFamily="50" charset="-128"/>
                </a:defRPr>
              </a:lvl4pPr>
              <a:lvl5pPr marL="2057400" indent="-228600">
                <a:defRPr kumimoji="1">
                  <a:solidFill>
                    <a:schemeClr val="tx1"/>
                  </a:solidFill>
                  <a:latin typeface="Calibri" pitchFamily="34" charset="0"/>
                  <a:ea typeface="HGPｺﾞｼｯｸE" pitchFamily="50" charset="-128"/>
                </a:defRPr>
              </a:lvl5pPr>
              <a:lvl6pPr marL="2514600" indent="-228600" fontAlgn="base">
                <a:spcBef>
                  <a:spcPct val="0"/>
                </a:spcBef>
                <a:spcAft>
                  <a:spcPct val="0"/>
                </a:spcAft>
                <a:defRPr kumimoji="1">
                  <a:solidFill>
                    <a:schemeClr val="tx1"/>
                  </a:solidFill>
                  <a:latin typeface="Calibri" pitchFamily="34" charset="0"/>
                  <a:ea typeface="HGPｺﾞｼｯｸE" pitchFamily="50" charset="-128"/>
                </a:defRPr>
              </a:lvl6pPr>
              <a:lvl7pPr marL="2971800" indent="-228600" fontAlgn="base">
                <a:spcBef>
                  <a:spcPct val="0"/>
                </a:spcBef>
                <a:spcAft>
                  <a:spcPct val="0"/>
                </a:spcAft>
                <a:defRPr kumimoji="1">
                  <a:solidFill>
                    <a:schemeClr val="tx1"/>
                  </a:solidFill>
                  <a:latin typeface="Calibri" pitchFamily="34" charset="0"/>
                  <a:ea typeface="HGPｺﾞｼｯｸE" pitchFamily="50" charset="-128"/>
                </a:defRPr>
              </a:lvl7pPr>
              <a:lvl8pPr marL="3429000" indent="-228600" fontAlgn="base">
                <a:spcBef>
                  <a:spcPct val="0"/>
                </a:spcBef>
                <a:spcAft>
                  <a:spcPct val="0"/>
                </a:spcAft>
                <a:defRPr kumimoji="1">
                  <a:solidFill>
                    <a:schemeClr val="tx1"/>
                  </a:solidFill>
                  <a:latin typeface="Calibri" pitchFamily="34" charset="0"/>
                  <a:ea typeface="HGPｺﾞｼｯｸE" pitchFamily="50" charset="-128"/>
                </a:defRPr>
              </a:lvl8pPr>
              <a:lvl9pPr marL="3886200" indent="-228600" fontAlgn="base">
                <a:spcBef>
                  <a:spcPct val="0"/>
                </a:spcBef>
                <a:spcAft>
                  <a:spcPct val="0"/>
                </a:spcAft>
                <a:defRPr kumimoji="1">
                  <a:solidFill>
                    <a:schemeClr val="tx1"/>
                  </a:solidFill>
                  <a:latin typeface="Calibri" pitchFamily="34" charset="0"/>
                  <a:ea typeface="HGPｺﾞｼｯｸE" pitchFamily="50" charset="-128"/>
                </a:defRPr>
              </a:lvl9pPr>
            </a:lstStyle>
            <a:p>
              <a:pPr>
                <a:defRPr/>
              </a:pPr>
              <a:endParaRPr kumimoji="0" lang="ja-JP" altLang="en-US">
                <a:solidFill>
                  <a:srgbClr val="000000"/>
                </a:solidFill>
              </a:endParaRPr>
            </a:p>
          </p:txBody>
        </p:sp>
      </p:grpSp>
      <p:sp>
        <p:nvSpPr>
          <p:cNvPr id="2" name="タイトル 1"/>
          <p:cNvSpPr>
            <a:spLocks noGrp="1"/>
          </p:cNvSpPr>
          <p:nvPr>
            <p:ph type="title"/>
          </p:nvPr>
        </p:nvSpPr>
        <p:spPr>
          <a:xfrm>
            <a:off x="118585" y="176403"/>
            <a:ext cx="7444519" cy="461665"/>
          </a:xfrm>
          <a:prstGeom prst="rect">
            <a:avLst/>
          </a:prstGeom>
        </p:spPr>
        <p:txBody>
          <a:bodyPr wrap="none">
            <a:noAutofit/>
          </a:bodyPr>
          <a:lstStyle>
            <a:lvl1pPr algn="l">
              <a:defRPr sz="2400">
                <a:latin typeface="Arial Rounded MT Bold" panose="020F0704030504030204" pitchFamily="34" charset="0"/>
                <a:ea typeface="HGPｺﾞｼｯｸE" panose="020B0900000000000000" pitchFamily="50" charset="-128"/>
              </a:defRPr>
            </a:lvl1pPr>
          </a:lstStyle>
          <a:p>
            <a:r>
              <a:rPr lang="ja-JP" altLang="en-US" dirty="0"/>
              <a:t>マスター タイトルの書式設定</a:t>
            </a:r>
          </a:p>
        </p:txBody>
      </p:sp>
      <p:sp>
        <p:nvSpPr>
          <p:cNvPr id="4" name="テキスト プレースホルダー 3"/>
          <p:cNvSpPr>
            <a:spLocks noGrp="1"/>
          </p:cNvSpPr>
          <p:nvPr>
            <p:ph type="body" sz="quarter" idx="11"/>
          </p:nvPr>
        </p:nvSpPr>
        <p:spPr>
          <a:xfrm>
            <a:off x="174497" y="908721"/>
            <a:ext cx="8850923" cy="5689600"/>
          </a:xfrm>
          <a:prstGeom prst="rect">
            <a:avLst/>
          </a:prstGeom>
        </p:spPr>
        <p:txBody>
          <a:bodyPr/>
          <a:lstStyle>
            <a:lvl1pPr marL="342900" indent="-342900">
              <a:buClr>
                <a:schemeClr val="accent2">
                  <a:lumMod val="75000"/>
                </a:schemeClr>
              </a:buClr>
              <a:buFont typeface="Wingdings" panose="05000000000000000000" pitchFamily="2" charset="2"/>
              <a:buChar char="n"/>
              <a:defRPr sz="2400">
                <a:latin typeface="Arial Rounded MT Bold" panose="020F0704030504030204" pitchFamily="34" charset="0"/>
                <a:ea typeface="HGPｺﾞｼｯｸE" panose="020B0900000000000000" pitchFamily="50" charset="-128"/>
              </a:defRPr>
            </a:lvl1pPr>
            <a:lvl2pPr marL="742950" indent="-285750">
              <a:buClr>
                <a:schemeClr val="accent2">
                  <a:lumMod val="75000"/>
                </a:schemeClr>
              </a:buClr>
              <a:buFont typeface="Wingdings" panose="05000000000000000000" pitchFamily="2" charset="2"/>
              <a:buChar char="Ø"/>
              <a:defRPr sz="2000">
                <a:latin typeface="Arial Rounded MT Bold" panose="020F0704030504030204" pitchFamily="34" charset="0"/>
                <a:ea typeface="HGPｺﾞｼｯｸE" panose="020B0900000000000000" pitchFamily="50" charset="-128"/>
              </a:defRPr>
            </a:lvl2pPr>
            <a:lvl3pPr marL="1143000" indent="-228600">
              <a:buClr>
                <a:schemeClr val="accent2">
                  <a:lumMod val="75000"/>
                </a:schemeClr>
              </a:buClr>
              <a:buFont typeface="Wingdings" panose="05000000000000000000" pitchFamily="2" charset="2"/>
              <a:buChar char="ü"/>
              <a:defRPr sz="1800">
                <a:latin typeface="Arial Rounded MT Bold" panose="020F0704030504030204" pitchFamily="34" charset="0"/>
                <a:ea typeface="HGPｺﾞｼｯｸE" panose="020B0900000000000000" pitchFamily="50" charset="-128"/>
              </a:defRPr>
            </a:lvl3pPr>
            <a:lvl4pPr>
              <a:buClr>
                <a:schemeClr val="accent2">
                  <a:lumMod val="75000"/>
                </a:schemeClr>
              </a:buClr>
              <a:defRPr sz="1600">
                <a:latin typeface="Arial Rounded MT Bold" panose="020F0704030504030204" pitchFamily="34" charset="0"/>
                <a:ea typeface="HGPｺﾞｼｯｸE" panose="020B0900000000000000" pitchFamily="50" charset="-128"/>
              </a:defRPr>
            </a:lvl4pPr>
            <a:lvl5pPr>
              <a:buClr>
                <a:schemeClr val="accent2">
                  <a:lumMod val="75000"/>
                </a:schemeClr>
              </a:buClr>
              <a:defRPr sz="1600">
                <a:latin typeface="Arial Rounded MT Bold" panose="020F0704030504030204" pitchFamily="34" charset="0"/>
                <a:ea typeface="HGPｺﾞｼｯｸE" panose="020B0900000000000000" pitchFamily="50"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Tree>
    <p:extLst>
      <p:ext uri="{BB962C8B-B14F-4D97-AF65-F5344CB8AC3E}">
        <p14:creationId xmlns:p14="http://schemas.microsoft.com/office/powerpoint/2010/main" val="316695520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日立ロゴ">
    <p:spTree>
      <p:nvGrpSpPr>
        <p:cNvPr id="1" name=""/>
        <p:cNvGrpSpPr/>
        <p:nvPr/>
      </p:nvGrpSpPr>
      <p:grpSpPr>
        <a:xfrm>
          <a:off x="0" y="0"/>
          <a:ext cx="0" cy="0"/>
          <a:chOff x="0" y="0"/>
          <a:chExt cx="0" cy="0"/>
        </a:xfrm>
      </p:grpSpPr>
      <p:sp>
        <p:nvSpPr>
          <p:cNvPr id="2" name="正方形/長方形 1"/>
          <p:cNvSpPr>
            <a:spLocks noChangeArrowheads="1"/>
          </p:cNvSpPr>
          <p:nvPr userDrawn="1"/>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Calibri" pitchFamily="34" charset="0"/>
                <a:ea typeface="HGPｺﾞｼｯｸE" pitchFamily="50" charset="-128"/>
              </a:defRPr>
            </a:lvl1pPr>
            <a:lvl2pPr marL="742950" indent="-285750">
              <a:defRPr kumimoji="1">
                <a:solidFill>
                  <a:schemeClr val="tx1"/>
                </a:solidFill>
                <a:latin typeface="Calibri" pitchFamily="34" charset="0"/>
                <a:ea typeface="HGPｺﾞｼｯｸE" pitchFamily="50" charset="-128"/>
              </a:defRPr>
            </a:lvl2pPr>
            <a:lvl3pPr marL="1143000" indent="-228600">
              <a:defRPr kumimoji="1">
                <a:solidFill>
                  <a:schemeClr val="tx1"/>
                </a:solidFill>
                <a:latin typeface="Calibri" pitchFamily="34" charset="0"/>
                <a:ea typeface="HGPｺﾞｼｯｸE" pitchFamily="50" charset="-128"/>
              </a:defRPr>
            </a:lvl3pPr>
            <a:lvl4pPr marL="1600200" indent="-228600">
              <a:defRPr kumimoji="1">
                <a:solidFill>
                  <a:schemeClr val="tx1"/>
                </a:solidFill>
                <a:latin typeface="Calibri" pitchFamily="34" charset="0"/>
                <a:ea typeface="HGPｺﾞｼｯｸE" pitchFamily="50" charset="-128"/>
              </a:defRPr>
            </a:lvl4pPr>
            <a:lvl5pPr marL="2057400" indent="-228600">
              <a:defRPr kumimoji="1">
                <a:solidFill>
                  <a:schemeClr val="tx1"/>
                </a:solidFill>
                <a:latin typeface="Calibri" pitchFamily="34" charset="0"/>
                <a:ea typeface="HGPｺﾞｼｯｸE" pitchFamily="50" charset="-128"/>
              </a:defRPr>
            </a:lvl5pPr>
            <a:lvl6pPr marL="2514600" indent="-228600" fontAlgn="base">
              <a:spcBef>
                <a:spcPct val="0"/>
              </a:spcBef>
              <a:spcAft>
                <a:spcPct val="0"/>
              </a:spcAft>
              <a:defRPr kumimoji="1">
                <a:solidFill>
                  <a:schemeClr val="tx1"/>
                </a:solidFill>
                <a:latin typeface="Calibri" pitchFamily="34" charset="0"/>
                <a:ea typeface="HGPｺﾞｼｯｸE" pitchFamily="50" charset="-128"/>
              </a:defRPr>
            </a:lvl6pPr>
            <a:lvl7pPr marL="2971800" indent="-228600" fontAlgn="base">
              <a:spcBef>
                <a:spcPct val="0"/>
              </a:spcBef>
              <a:spcAft>
                <a:spcPct val="0"/>
              </a:spcAft>
              <a:defRPr kumimoji="1">
                <a:solidFill>
                  <a:schemeClr val="tx1"/>
                </a:solidFill>
                <a:latin typeface="Calibri" pitchFamily="34" charset="0"/>
                <a:ea typeface="HGPｺﾞｼｯｸE" pitchFamily="50" charset="-128"/>
              </a:defRPr>
            </a:lvl7pPr>
            <a:lvl8pPr marL="3429000" indent="-228600" fontAlgn="base">
              <a:spcBef>
                <a:spcPct val="0"/>
              </a:spcBef>
              <a:spcAft>
                <a:spcPct val="0"/>
              </a:spcAft>
              <a:defRPr kumimoji="1">
                <a:solidFill>
                  <a:schemeClr val="tx1"/>
                </a:solidFill>
                <a:latin typeface="Calibri" pitchFamily="34" charset="0"/>
                <a:ea typeface="HGPｺﾞｼｯｸE" pitchFamily="50" charset="-128"/>
              </a:defRPr>
            </a:lvl8pPr>
            <a:lvl9pPr marL="3886200" indent="-228600" fontAlgn="base">
              <a:spcBef>
                <a:spcPct val="0"/>
              </a:spcBef>
              <a:spcAft>
                <a:spcPct val="0"/>
              </a:spcAft>
              <a:defRPr kumimoji="1">
                <a:solidFill>
                  <a:schemeClr val="tx1"/>
                </a:solidFill>
                <a:latin typeface="Calibri" pitchFamily="34" charset="0"/>
                <a:ea typeface="HGPｺﾞｼｯｸE" pitchFamily="50" charset="-128"/>
              </a:defRPr>
            </a:lvl9pPr>
          </a:lstStyle>
          <a:p>
            <a:pPr algn="ctr">
              <a:defRPr/>
            </a:pPr>
            <a:endParaRPr lang="ja-JP" altLang="en-US"/>
          </a:p>
        </p:txBody>
      </p:sp>
    </p:spTree>
    <p:extLst>
      <p:ext uri="{BB962C8B-B14F-4D97-AF65-F5344CB8AC3E}">
        <p14:creationId xmlns:p14="http://schemas.microsoft.com/office/powerpoint/2010/main" val="203173135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無地">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98654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userDrawn="1">
            <p:ph type="title"/>
          </p:nvPr>
        </p:nvSpPr>
        <p:spPr bwMode="gray">
          <a:xfrm>
            <a:off x="113191" y="179482"/>
            <a:ext cx="3550972" cy="424732"/>
          </a:xfrm>
          <a:prstGeom prst="rect">
            <a:avLst/>
          </a:prstGeom>
        </p:spPr>
        <p:txBody>
          <a:bodyPr wrap="none">
            <a:spAutoFit/>
          </a:bodyPr>
          <a:lstStyle>
            <a:lvl1pPr>
              <a:defRPr sz="2400">
                <a:solidFill>
                  <a:schemeClr val="tx1"/>
                </a:solidFill>
                <a:latin typeface="+mj-ea"/>
                <a:ea typeface="+mj-ea"/>
              </a:defRPr>
            </a:lvl1pPr>
          </a:lstStyle>
          <a:p>
            <a:r>
              <a:rPr lang="ja-JP" altLang="en-US" dirty="0"/>
              <a:t>マスタ タイトルの書式設定</a:t>
            </a:r>
          </a:p>
        </p:txBody>
      </p:sp>
      <p:sp>
        <p:nvSpPr>
          <p:cNvPr id="87" name="正方形/長方形 11"/>
          <p:cNvSpPr>
            <a:spLocks noChangeArrowheads="1"/>
          </p:cNvSpPr>
          <p:nvPr/>
        </p:nvSpPr>
        <p:spPr bwMode="gray">
          <a:xfrm>
            <a:off x="1" y="739775"/>
            <a:ext cx="9144000" cy="74485"/>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grpSp>
        <p:nvGrpSpPr>
          <p:cNvPr id="3" name="グループ化 62"/>
          <p:cNvGrpSpPr/>
          <p:nvPr userDrawn="1"/>
        </p:nvGrpSpPr>
        <p:grpSpPr bwMode="gray">
          <a:xfrm>
            <a:off x="-4" y="739775"/>
            <a:ext cx="1481336" cy="74485"/>
            <a:chOff x="312738" y="2747963"/>
            <a:chExt cx="1970087" cy="109537"/>
          </a:xfrm>
        </p:grpSpPr>
        <p:sp>
          <p:nvSpPr>
            <p:cNvPr id="89" name="正方形/長方形 88"/>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ja-JP" altLang="en-US" sz="1800" kern="0" dirty="0">
                <a:solidFill>
                  <a:sysClr val="windowText" lastClr="000000"/>
                </a:solidFill>
              </a:endParaRPr>
            </a:p>
          </p:txBody>
        </p:sp>
        <p:sp>
          <p:nvSpPr>
            <p:cNvPr id="90" name="正方形/長方形 89"/>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ja-JP" altLang="en-US" sz="1800" kern="0" dirty="0">
                <a:solidFill>
                  <a:sysClr val="windowText" lastClr="000000"/>
                </a:solidFill>
              </a:endParaRPr>
            </a:p>
          </p:txBody>
        </p:sp>
      </p:grpSp>
    </p:spTree>
    <p:extLst>
      <p:ext uri="{BB962C8B-B14F-4D97-AF65-F5344CB8AC3E}">
        <p14:creationId xmlns:p14="http://schemas.microsoft.com/office/powerpoint/2010/main" val="243120564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表紙(宛名無)">
    <p:spTree>
      <p:nvGrpSpPr>
        <p:cNvPr id="1" name=""/>
        <p:cNvGrpSpPr/>
        <p:nvPr/>
      </p:nvGrpSpPr>
      <p:grpSpPr>
        <a:xfrm>
          <a:off x="0" y="0"/>
          <a:ext cx="0" cy="0"/>
          <a:chOff x="0" y="0"/>
          <a:chExt cx="0" cy="0"/>
        </a:xfrm>
      </p:grpSpPr>
      <p:sp>
        <p:nvSpPr>
          <p:cNvPr id="4" name="正方形/長方形 11"/>
          <p:cNvSpPr>
            <a:spLocks noChangeArrowheads="1"/>
          </p:cNvSpPr>
          <p:nvPr userDrawn="1"/>
        </p:nvSpPr>
        <p:spPr bwMode="gray">
          <a:xfrm>
            <a:off x="325317" y="2763841"/>
            <a:ext cx="8502163" cy="109537"/>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a:p>
        </p:txBody>
      </p:sp>
      <p:grpSp>
        <p:nvGrpSpPr>
          <p:cNvPr id="5" name="グループ化 3"/>
          <p:cNvGrpSpPr>
            <a:grpSpLocks/>
          </p:cNvGrpSpPr>
          <p:nvPr userDrawn="1"/>
        </p:nvGrpSpPr>
        <p:grpSpPr bwMode="auto">
          <a:xfrm>
            <a:off x="325317" y="2763841"/>
            <a:ext cx="2177563" cy="109537"/>
            <a:chOff x="312738" y="2747963"/>
            <a:chExt cx="1970087" cy="109537"/>
          </a:xfrm>
        </p:grpSpPr>
        <p:sp>
          <p:nvSpPr>
            <p:cNvPr id="6" name="正方形/長方形 5"/>
            <p:cNvSpPr>
              <a:spLocks noChangeArrowheads="1"/>
            </p:cNvSpPr>
            <p:nvPr/>
          </p:nvSpPr>
          <p:spPr bwMode="gray">
            <a:xfrm>
              <a:off x="312738" y="2747963"/>
              <a:ext cx="1970087" cy="109537"/>
            </a:xfrm>
            <a:prstGeom prst="rect">
              <a:avLst/>
            </a:prstGeom>
            <a:solidFill>
              <a:srgbClr val="FD001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Calibri" pitchFamily="34" charset="0"/>
                  <a:ea typeface="HGPｺﾞｼｯｸE" pitchFamily="50" charset="-128"/>
                </a:defRPr>
              </a:lvl1pPr>
              <a:lvl2pPr marL="742950" indent="-285750">
                <a:defRPr kumimoji="1">
                  <a:solidFill>
                    <a:schemeClr val="tx1"/>
                  </a:solidFill>
                  <a:latin typeface="Calibri" pitchFamily="34" charset="0"/>
                  <a:ea typeface="HGPｺﾞｼｯｸE" pitchFamily="50" charset="-128"/>
                </a:defRPr>
              </a:lvl2pPr>
              <a:lvl3pPr marL="1143000" indent="-228600">
                <a:defRPr kumimoji="1">
                  <a:solidFill>
                    <a:schemeClr val="tx1"/>
                  </a:solidFill>
                  <a:latin typeface="Calibri" pitchFamily="34" charset="0"/>
                  <a:ea typeface="HGPｺﾞｼｯｸE" pitchFamily="50" charset="-128"/>
                </a:defRPr>
              </a:lvl3pPr>
              <a:lvl4pPr marL="1600200" indent="-228600">
                <a:defRPr kumimoji="1">
                  <a:solidFill>
                    <a:schemeClr val="tx1"/>
                  </a:solidFill>
                  <a:latin typeface="Calibri" pitchFamily="34" charset="0"/>
                  <a:ea typeface="HGPｺﾞｼｯｸE" pitchFamily="50" charset="-128"/>
                </a:defRPr>
              </a:lvl4pPr>
              <a:lvl5pPr marL="2057400" indent="-228600">
                <a:defRPr kumimoji="1">
                  <a:solidFill>
                    <a:schemeClr val="tx1"/>
                  </a:solidFill>
                  <a:latin typeface="Calibri" pitchFamily="34" charset="0"/>
                  <a:ea typeface="HGPｺﾞｼｯｸE" pitchFamily="50" charset="-128"/>
                </a:defRPr>
              </a:lvl5pPr>
              <a:lvl6pPr marL="2514600" indent="-228600" fontAlgn="base">
                <a:spcBef>
                  <a:spcPct val="0"/>
                </a:spcBef>
                <a:spcAft>
                  <a:spcPct val="0"/>
                </a:spcAft>
                <a:defRPr kumimoji="1">
                  <a:solidFill>
                    <a:schemeClr val="tx1"/>
                  </a:solidFill>
                  <a:latin typeface="Calibri" pitchFamily="34" charset="0"/>
                  <a:ea typeface="HGPｺﾞｼｯｸE" pitchFamily="50" charset="-128"/>
                </a:defRPr>
              </a:lvl6pPr>
              <a:lvl7pPr marL="2971800" indent="-228600" fontAlgn="base">
                <a:spcBef>
                  <a:spcPct val="0"/>
                </a:spcBef>
                <a:spcAft>
                  <a:spcPct val="0"/>
                </a:spcAft>
                <a:defRPr kumimoji="1">
                  <a:solidFill>
                    <a:schemeClr val="tx1"/>
                  </a:solidFill>
                  <a:latin typeface="Calibri" pitchFamily="34" charset="0"/>
                  <a:ea typeface="HGPｺﾞｼｯｸE" pitchFamily="50" charset="-128"/>
                </a:defRPr>
              </a:lvl7pPr>
              <a:lvl8pPr marL="3429000" indent="-228600" fontAlgn="base">
                <a:spcBef>
                  <a:spcPct val="0"/>
                </a:spcBef>
                <a:spcAft>
                  <a:spcPct val="0"/>
                </a:spcAft>
                <a:defRPr kumimoji="1">
                  <a:solidFill>
                    <a:schemeClr val="tx1"/>
                  </a:solidFill>
                  <a:latin typeface="Calibri" pitchFamily="34" charset="0"/>
                  <a:ea typeface="HGPｺﾞｼｯｸE" pitchFamily="50" charset="-128"/>
                </a:defRPr>
              </a:lvl8pPr>
              <a:lvl9pPr marL="3886200" indent="-228600" fontAlgn="base">
                <a:spcBef>
                  <a:spcPct val="0"/>
                </a:spcBef>
                <a:spcAft>
                  <a:spcPct val="0"/>
                </a:spcAft>
                <a:defRPr kumimoji="1">
                  <a:solidFill>
                    <a:schemeClr val="tx1"/>
                  </a:solidFill>
                  <a:latin typeface="Calibri" pitchFamily="34" charset="0"/>
                  <a:ea typeface="HGPｺﾞｼｯｸE" pitchFamily="50" charset="-128"/>
                </a:defRPr>
              </a:lvl9pPr>
            </a:lstStyle>
            <a:p>
              <a:pPr>
                <a:defRPr/>
              </a:pPr>
              <a:endParaRPr kumimoji="0" lang="ja-JP" altLang="en-US">
                <a:solidFill>
                  <a:srgbClr val="000000"/>
                </a:solidFill>
              </a:endParaRPr>
            </a:p>
          </p:txBody>
        </p:sp>
        <p:sp>
          <p:nvSpPr>
            <p:cNvPr id="7" name="正方形/長方形 6"/>
            <p:cNvSpPr>
              <a:spLocks noChangeArrowheads="1"/>
            </p:cNvSpPr>
            <p:nvPr/>
          </p:nvSpPr>
          <p:spPr bwMode="gray">
            <a:xfrm>
              <a:off x="312738" y="2747963"/>
              <a:ext cx="986369" cy="109537"/>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Calibri" pitchFamily="34" charset="0"/>
                  <a:ea typeface="HGPｺﾞｼｯｸE" pitchFamily="50" charset="-128"/>
                </a:defRPr>
              </a:lvl1pPr>
              <a:lvl2pPr marL="742950" indent="-285750">
                <a:defRPr kumimoji="1">
                  <a:solidFill>
                    <a:schemeClr val="tx1"/>
                  </a:solidFill>
                  <a:latin typeface="Calibri" pitchFamily="34" charset="0"/>
                  <a:ea typeface="HGPｺﾞｼｯｸE" pitchFamily="50" charset="-128"/>
                </a:defRPr>
              </a:lvl2pPr>
              <a:lvl3pPr marL="1143000" indent="-228600">
                <a:defRPr kumimoji="1">
                  <a:solidFill>
                    <a:schemeClr val="tx1"/>
                  </a:solidFill>
                  <a:latin typeface="Calibri" pitchFamily="34" charset="0"/>
                  <a:ea typeface="HGPｺﾞｼｯｸE" pitchFamily="50" charset="-128"/>
                </a:defRPr>
              </a:lvl3pPr>
              <a:lvl4pPr marL="1600200" indent="-228600">
                <a:defRPr kumimoji="1">
                  <a:solidFill>
                    <a:schemeClr val="tx1"/>
                  </a:solidFill>
                  <a:latin typeface="Calibri" pitchFamily="34" charset="0"/>
                  <a:ea typeface="HGPｺﾞｼｯｸE" pitchFamily="50" charset="-128"/>
                </a:defRPr>
              </a:lvl4pPr>
              <a:lvl5pPr marL="2057400" indent="-228600">
                <a:defRPr kumimoji="1">
                  <a:solidFill>
                    <a:schemeClr val="tx1"/>
                  </a:solidFill>
                  <a:latin typeface="Calibri" pitchFamily="34" charset="0"/>
                  <a:ea typeface="HGPｺﾞｼｯｸE" pitchFamily="50" charset="-128"/>
                </a:defRPr>
              </a:lvl5pPr>
              <a:lvl6pPr marL="2514600" indent="-228600" fontAlgn="base">
                <a:spcBef>
                  <a:spcPct val="0"/>
                </a:spcBef>
                <a:spcAft>
                  <a:spcPct val="0"/>
                </a:spcAft>
                <a:defRPr kumimoji="1">
                  <a:solidFill>
                    <a:schemeClr val="tx1"/>
                  </a:solidFill>
                  <a:latin typeface="Calibri" pitchFamily="34" charset="0"/>
                  <a:ea typeface="HGPｺﾞｼｯｸE" pitchFamily="50" charset="-128"/>
                </a:defRPr>
              </a:lvl6pPr>
              <a:lvl7pPr marL="2971800" indent="-228600" fontAlgn="base">
                <a:spcBef>
                  <a:spcPct val="0"/>
                </a:spcBef>
                <a:spcAft>
                  <a:spcPct val="0"/>
                </a:spcAft>
                <a:defRPr kumimoji="1">
                  <a:solidFill>
                    <a:schemeClr val="tx1"/>
                  </a:solidFill>
                  <a:latin typeface="Calibri" pitchFamily="34" charset="0"/>
                  <a:ea typeface="HGPｺﾞｼｯｸE" pitchFamily="50" charset="-128"/>
                </a:defRPr>
              </a:lvl7pPr>
              <a:lvl8pPr marL="3429000" indent="-228600" fontAlgn="base">
                <a:spcBef>
                  <a:spcPct val="0"/>
                </a:spcBef>
                <a:spcAft>
                  <a:spcPct val="0"/>
                </a:spcAft>
                <a:defRPr kumimoji="1">
                  <a:solidFill>
                    <a:schemeClr val="tx1"/>
                  </a:solidFill>
                  <a:latin typeface="Calibri" pitchFamily="34" charset="0"/>
                  <a:ea typeface="HGPｺﾞｼｯｸE" pitchFamily="50" charset="-128"/>
                </a:defRPr>
              </a:lvl8pPr>
              <a:lvl9pPr marL="3886200" indent="-228600" fontAlgn="base">
                <a:spcBef>
                  <a:spcPct val="0"/>
                </a:spcBef>
                <a:spcAft>
                  <a:spcPct val="0"/>
                </a:spcAft>
                <a:defRPr kumimoji="1">
                  <a:solidFill>
                    <a:schemeClr val="tx1"/>
                  </a:solidFill>
                  <a:latin typeface="Calibri" pitchFamily="34" charset="0"/>
                  <a:ea typeface="HGPｺﾞｼｯｸE" pitchFamily="50" charset="-128"/>
                </a:defRPr>
              </a:lvl9pPr>
            </a:lstStyle>
            <a:p>
              <a:pPr>
                <a:defRPr/>
              </a:pPr>
              <a:endParaRPr kumimoji="0" lang="ja-JP" altLang="en-US">
                <a:solidFill>
                  <a:srgbClr val="000000"/>
                </a:solidFill>
              </a:endParaRPr>
            </a:p>
          </p:txBody>
        </p:sp>
      </p:grpSp>
      <p:sp>
        <p:nvSpPr>
          <p:cNvPr id="2" name="タイトル 1"/>
          <p:cNvSpPr>
            <a:spLocks noGrp="1"/>
          </p:cNvSpPr>
          <p:nvPr>
            <p:ph type="ctrTitle"/>
          </p:nvPr>
        </p:nvSpPr>
        <p:spPr>
          <a:xfrm>
            <a:off x="2444995" y="3114003"/>
            <a:ext cx="4671472" cy="538609"/>
          </a:xfrm>
          <a:prstGeom prst="rect">
            <a:avLst/>
          </a:prstGeom>
        </p:spPr>
        <p:txBody>
          <a:bodyPr wrap="none">
            <a:spAutoFit/>
          </a:bodyPr>
          <a:lstStyle>
            <a:lvl1pPr algn="l">
              <a:defRPr sz="2900">
                <a:latin typeface="Arial Rounded MT Bold" panose="020F0704030504030204" pitchFamily="34" charset="0"/>
                <a:ea typeface="HGPｺﾞｼｯｸE" panose="020B0900000000000000" pitchFamily="50" charset="-128"/>
              </a:defRPr>
            </a:lvl1pPr>
          </a:lstStyle>
          <a:p>
            <a:r>
              <a:rPr lang="ja-JP" altLang="en-US" dirty="0"/>
              <a:t>マスター タイトルの書式設定</a:t>
            </a:r>
          </a:p>
        </p:txBody>
      </p:sp>
      <p:sp>
        <p:nvSpPr>
          <p:cNvPr id="3" name="サブタイトル 2"/>
          <p:cNvSpPr>
            <a:spLocks noGrp="1"/>
          </p:cNvSpPr>
          <p:nvPr>
            <p:ph type="subTitle" idx="1"/>
          </p:nvPr>
        </p:nvSpPr>
        <p:spPr>
          <a:xfrm>
            <a:off x="2444998" y="3657603"/>
            <a:ext cx="4123245" cy="430887"/>
          </a:xfrm>
          <a:prstGeom prst="rect">
            <a:avLst/>
          </a:prstGeom>
        </p:spPr>
        <p:txBody>
          <a:bodyPr wrap="none">
            <a:spAutoFit/>
          </a:bodyPr>
          <a:lstStyle>
            <a:lvl1pPr marL="0" indent="0" algn="l">
              <a:buNone/>
              <a:defRPr sz="2200">
                <a:solidFill>
                  <a:schemeClr val="tx1">
                    <a:tint val="75000"/>
                  </a:schemeClr>
                </a:solidFill>
                <a:latin typeface="Arial Rounded MT Bold" panose="020F0704030504030204" pitchFamily="34" charset="0"/>
                <a:ea typeface="HGPｺﾞｼｯｸE" panose="020B0900000000000000" pitchFamily="50" charset="-12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Tree>
    <p:extLst>
      <p:ext uri="{BB962C8B-B14F-4D97-AF65-F5344CB8AC3E}">
        <p14:creationId xmlns:p14="http://schemas.microsoft.com/office/powerpoint/2010/main" val="2463076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表紙(無地)">
    <p:spTree>
      <p:nvGrpSpPr>
        <p:cNvPr id="1" name=""/>
        <p:cNvGrpSpPr/>
        <p:nvPr/>
      </p:nvGrpSpPr>
      <p:grpSpPr>
        <a:xfrm>
          <a:off x="0" y="0"/>
          <a:ext cx="0" cy="0"/>
          <a:chOff x="0" y="0"/>
          <a:chExt cx="0" cy="0"/>
        </a:xfrm>
      </p:grpSpPr>
      <p:sp>
        <p:nvSpPr>
          <p:cNvPr id="2" name="正方形/長方形 11"/>
          <p:cNvSpPr>
            <a:spLocks noChangeArrowheads="1"/>
          </p:cNvSpPr>
          <p:nvPr userDrawn="1"/>
        </p:nvSpPr>
        <p:spPr bwMode="gray">
          <a:xfrm>
            <a:off x="325317" y="2763841"/>
            <a:ext cx="8502163" cy="109537"/>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a:p>
        </p:txBody>
      </p:sp>
      <p:grpSp>
        <p:nvGrpSpPr>
          <p:cNvPr id="3" name="グループ化 3"/>
          <p:cNvGrpSpPr>
            <a:grpSpLocks/>
          </p:cNvGrpSpPr>
          <p:nvPr userDrawn="1"/>
        </p:nvGrpSpPr>
        <p:grpSpPr bwMode="auto">
          <a:xfrm>
            <a:off x="325317" y="2763841"/>
            <a:ext cx="2177563" cy="109537"/>
            <a:chOff x="312738" y="2747963"/>
            <a:chExt cx="1970087" cy="109537"/>
          </a:xfrm>
        </p:grpSpPr>
        <p:sp>
          <p:nvSpPr>
            <p:cNvPr id="4" name="正方形/長方形 3"/>
            <p:cNvSpPr>
              <a:spLocks noChangeArrowheads="1"/>
            </p:cNvSpPr>
            <p:nvPr/>
          </p:nvSpPr>
          <p:spPr bwMode="gray">
            <a:xfrm>
              <a:off x="312738" y="2747963"/>
              <a:ext cx="1970087" cy="109537"/>
            </a:xfrm>
            <a:prstGeom prst="rect">
              <a:avLst/>
            </a:prstGeom>
            <a:solidFill>
              <a:srgbClr val="FD001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Calibri" pitchFamily="34" charset="0"/>
                  <a:ea typeface="HGPｺﾞｼｯｸE" pitchFamily="50" charset="-128"/>
                </a:defRPr>
              </a:lvl1pPr>
              <a:lvl2pPr marL="742950" indent="-285750">
                <a:defRPr kumimoji="1">
                  <a:solidFill>
                    <a:schemeClr val="tx1"/>
                  </a:solidFill>
                  <a:latin typeface="Calibri" pitchFamily="34" charset="0"/>
                  <a:ea typeface="HGPｺﾞｼｯｸE" pitchFamily="50" charset="-128"/>
                </a:defRPr>
              </a:lvl2pPr>
              <a:lvl3pPr marL="1143000" indent="-228600">
                <a:defRPr kumimoji="1">
                  <a:solidFill>
                    <a:schemeClr val="tx1"/>
                  </a:solidFill>
                  <a:latin typeface="Calibri" pitchFamily="34" charset="0"/>
                  <a:ea typeface="HGPｺﾞｼｯｸE" pitchFamily="50" charset="-128"/>
                </a:defRPr>
              </a:lvl3pPr>
              <a:lvl4pPr marL="1600200" indent="-228600">
                <a:defRPr kumimoji="1">
                  <a:solidFill>
                    <a:schemeClr val="tx1"/>
                  </a:solidFill>
                  <a:latin typeface="Calibri" pitchFamily="34" charset="0"/>
                  <a:ea typeface="HGPｺﾞｼｯｸE" pitchFamily="50" charset="-128"/>
                </a:defRPr>
              </a:lvl4pPr>
              <a:lvl5pPr marL="2057400" indent="-228600">
                <a:defRPr kumimoji="1">
                  <a:solidFill>
                    <a:schemeClr val="tx1"/>
                  </a:solidFill>
                  <a:latin typeface="Calibri" pitchFamily="34" charset="0"/>
                  <a:ea typeface="HGPｺﾞｼｯｸE" pitchFamily="50" charset="-128"/>
                </a:defRPr>
              </a:lvl5pPr>
              <a:lvl6pPr marL="2514600" indent="-228600" fontAlgn="base">
                <a:spcBef>
                  <a:spcPct val="0"/>
                </a:spcBef>
                <a:spcAft>
                  <a:spcPct val="0"/>
                </a:spcAft>
                <a:defRPr kumimoji="1">
                  <a:solidFill>
                    <a:schemeClr val="tx1"/>
                  </a:solidFill>
                  <a:latin typeface="Calibri" pitchFamily="34" charset="0"/>
                  <a:ea typeface="HGPｺﾞｼｯｸE" pitchFamily="50" charset="-128"/>
                </a:defRPr>
              </a:lvl6pPr>
              <a:lvl7pPr marL="2971800" indent="-228600" fontAlgn="base">
                <a:spcBef>
                  <a:spcPct val="0"/>
                </a:spcBef>
                <a:spcAft>
                  <a:spcPct val="0"/>
                </a:spcAft>
                <a:defRPr kumimoji="1">
                  <a:solidFill>
                    <a:schemeClr val="tx1"/>
                  </a:solidFill>
                  <a:latin typeface="Calibri" pitchFamily="34" charset="0"/>
                  <a:ea typeface="HGPｺﾞｼｯｸE" pitchFamily="50" charset="-128"/>
                </a:defRPr>
              </a:lvl7pPr>
              <a:lvl8pPr marL="3429000" indent="-228600" fontAlgn="base">
                <a:spcBef>
                  <a:spcPct val="0"/>
                </a:spcBef>
                <a:spcAft>
                  <a:spcPct val="0"/>
                </a:spcAft>
                <a:defRPr kumimoji="1">
                  <a:solidFill>
                    <a:schemeClr val="tx1"/>
                  </a:solidFill>
                  <a:latin typeface="Calibri" pitchFamily="34" charset="0"/>
                  <a:ea typeface="HGPｺﾞｼｯｸE" pitchFamily="50" charset="-128"/>
                </a:defRPr>
              </a:lvl8pPr>
              <a:lvl9pPr marL="3886200" indent="-228600" fontAlgn="base">
                <a:spcBef>
                  <a:spcPct val="0"/>
                </a:spcBef>
                <a:spcAft>
                  <a:spcPct val="0"/>
                </a:spcAft>
                <a:defRPr kumimoji="1">
                  <a:solidFill>
                    <a:schemeClr val="tx1"/>
                  </a:solidFill>
                  <a:latin typeface="Calibri" pitchFamily="34" charset="0"/>
                  <a:ea typeface="HGPｺﾞｼｯｸE" pitchFamily="50" charset="-128"/>
                </a:defRPr>
              </a:lvl9pPr>
            </a:lstStyle>
            <a:p>
              <a:pPr>
                <a:defRPr/>
              </a:pPr>
              <a:endParaRPr kumimoji="0" lang="ja-JP" altLang="en-US">
                <a:solidFill>
                  <a:srgbClr val="000000"/>
                </a:solidFill>
              </a:endParaRPr>
            </a:p>
          </p:txBody>
        </p:sp>
        <p:sp>
          <p:nvSpPr>
            <p:cNvPr id="5" name="正方形/長方形 4"/>
            <p:cNvSpPr>
              <a:spLocks noChangeArrowheads="1"/>
            </p:cNvSpPr>
            <p:nvPr/>
          </p:nvSpPr>
          <p:spPr bwMode="gray">
            <a:xfrm>
              <a:off x="312738" y="2747963"/>
              <a:ext cx="986369" cy="109537"/>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Calibri" pitchFamily="34" charset="0"/>
                  <a:ea typeface="HGPｺﾞｼｯｸE" pitchFamily="50" charset="-128"/>
                </a:defRPr>
              </a:lvl1pPr>
              <a:lvl2pPr marL="742950" indent="-285750">
                <a:defRPr kumimoji="1">
                  <a:solidFill>
                    <a:schemeClr val="tx1"/>
                  </a:solidFill>
                  <a:latin typeface="Calibri" pitchFamily="34" charset="0"/>
                  <a:ea typeface="HGPｺﾞｼｯｸE" pitchFamily="50" charset="-128"/>
                </a:defRPr>
              </a:lvl2pPr>
              <a:lvl3pPr marL="1143000" indent="-228600">
                <a:defRPr kumimoji="1">
                  <a:solidFill>
                    <a:schemeClr val="tx1"/>
                  </a:solidFill>
                  <a:latin typeface="Calibri" pitchFamily="34" charset="0"/>
                  <a:ea typeface="HGPｺﾞｼｯｸE" pitchFamily="50" charset="-128"/>
                </a:defRPr>
              </a:lvl3pPr>
              <a:lvl4pPr marL="1600200" indent="-228600">
                <a:defRPr kumimoji="1">
                  <a:solidFill>
                    <a:schemeClr val="tx1"/>
                  </a:solidFill>
                  <a:latin typeface="Calibri" pitchFamily="34" charset="0"/>
                  <a:ea typeface="HGPｺﾞｼｯｸE" pitchFamily="50" charset="-128"/>
                </a:defRPr>
              </a:lvl4pPr>
              <a:lvl5pPr marL="2057400" indent="-228600">
                <a:defRPr kumimoji="1">
                  <a:solidFill>
                    <a:schemeClr val="tx1"/>
                  </a:solidFill>
                  <a:latin typeface="Calibri" pitchFamily="34" charset="0"/>
                  <a:ea typeface="HGPｺﾞｼｯｸE" pitchFamily="50" charset="-128"/>
                </a:defRPr>
              </a:lvl5pPr>
              <a:lvl6pPr marL="2514600" indent="-228600" fontAlgn="base">
                <a:spcBef>
                  <a:spcPct val="0"/>
                </a:spcBef>
                <a:spcAft>
                  <a:spcPct val="0"/>
                </a:spcAft>
                <a:defRPr kumimoji="1">
                  <a:solidFill>
                    <a:schemeClr val="tx1"/>
                  </a:solidFill>
                  <a:latin typeface="Calibri" pitchFamily="34" charset="0"/>
                  <a:ea typeface="HGPｺﾞｼｯｸE" pitchFamily="50" charset="-128"/>
                </a:defRPr>
              </a:lvl6pPr>
              <a:lvl7pPr marL="2971800" indent="-228600" fontAlgn="base">
                <a:spcBef>
                  <a:spcPct val="0"/>
                </a:spcBef>
                <a:spcAft>
                  <a:spcPct val="0"/>
                </a:spcAft>
                <a:defRPr kumimoji="1">
                  <a:solidFill>
                    <a:schemeClr val="tx1"/>
                  </a:solidFill>
                  <a:latin typeface="Calibri" pitchFamily="34" charset="0"/>
                  <a:ea typeface="HGPｺﾞｼｯｸE" pitchFamily="50" charset="-128"/>
                </a:defRPr>
              </a:lvl7pPr>
              <a:lvl8pPr marL="3429000" indent="-228600" fontAlgn="base">
                <a:spcBef>
                  <a:spcPct val="0"/>
                </a:spcBef>
                <a:spcAft>
                  <a:spcPct val="0"/>
                </a:spcAft>
                <a:defRPr kumimoji="1">
                  <a:solidFill>
                    <a:schemeClr val="tx1"/>
                  </a:solidFill>
                  <a:latin typeface="Calibri" pitchFamily="34" charset="0"/>
                  <a:ea typeface="HGPｺﾞｼｯｸE" pitchFamily="50" charset="-128"/>
                </a:defRPr>
              </a:lvl8pPr>
              <a:lvl9pPr marL="3886200" indent="-228600" fontAlgn="base">
                <a:spcBef>
                  <a:spcPct val="0"/>
                </a:spcBef>
                <a:spcAft>
                  <a:spcPct val="0"/>
                </a:spcAft>
                <a:defRPr kumimoji="1">
                  <a:solidFill>
                    <a:schemeClr val="tx1"/>
                  </a:solidFill>
                  <a:latin typeface="Calibri" pitchFamily="34" charset="0"/>
                  <a:ea typeface="HGPｺﾞｼｯｸE" pitchFamily="50" charset="-128"/>
                </a:defRPr>
              </a:lvl9pPr>
            </a:lstStyle>
            <a:p>
              <a:pPr>
                <a:defRPr/>
              </a:pPr>
              <a:endParaRPr kumimoji="0" lang="ja-JP" altLang="en-US">
                <a:solidFill>
                  <a:srgbClr val="000000"/>
                </a:solidFill>
              </a:endParaRPr>
            </a:p>
          </p:txBody>
        </p:sp>
      </p:grpSp>
    </p:spTree>
    <p:extLst>
      <p:ext uri="{BB962C8B-B14F-4D97-AF65-F5344CB8AC3E}">
        <p14:creationId xmlns:p14="http://schemas.microsoft.com/office/powerpoint/2010/main" val="359509991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目次(Contents有)">
    <p:spTree>
      <p:nvGrpSpPr>
        <p:cNvPr id="1" name=""/>
        <p:cNvGrpSpPr/>
        <p:nvPr/>
      </p:nvGrpSpPr>
      <p:grpSpPr>
        <a:xfrm>
          <a:off x="0" y="0"/>
          <a:ext cx="0" cy="0"/>
          <a:chOff x="0" y="0"/>
          <a:chExt cx="0" cy="0"/>
        </a:xfrm>
      </p:grpSpPr>
      <p:sp>
        <p:nvSpPr>
          <p:cNvPr id="3" name="正方形/長方形 11"/>
          <p:cNvSpPr>
            <a:spLocks noChangeArrowheads="1"/>
          </p:cNvSpPr>
          <p:nvPr userDrawn="1"/>
        </p:nvSpPr>
        <p:spPr bwMode="gray">
          <a:xfrm>
            <a:off x="325317" y="2763841"/>
            <a:ext cx="8502163" cy="109537"/>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a:p>
        </p:txBody>
      </p:sp>
      <p:grpSp>
        <p:nvGrpSpPr>
          <p:cNvPr id="4" name="グループ化 3"/>
          <p:cNvGrpSpPr>
            <a:grpSpLocks/>
          </p:cNvGrpSpPr>
          <p:nvPr userDrawn="1"/>
        </p:nvGrpSpPr>
        <p:grpSpPr bwMode="auto">
          <a:xfrm>
            <a:off x="325317" y="2763841"/>
            <a:ext cx="2177563" cy="109537"/>
            <a:chOff x="312738" y="2747963"/>
            <a:chExt cx="1970087" cy="109537"/>
          </a:xfrm>
        </p:grpSpPr>
        <p:sp>
          <p:nvSpPr>
            <p:cNvPr id="5" name="正方形/長方形 4"/>
            <p:cNvSpPr>
              <a:spLocks noChangeArrowheads="1"/>
            </p:cNvSpPr>
            <p:nvPr/>
          </p:nvSpPr>
          <p:spPr bwMode="gray">
            <a:xfrm>
              <a:off x="312738" y="2747963"/>
              <a:ext cx="1970087" cy="109537"/>
            </a:xfrm>
            <a:prstGeom prst="rect">
              <a:avLst/>
            </a:prstGeom>
            <a:solidFill>
              <a:srgbClr val="FD001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Calibri" pitchFamily="34" charset="0"/>
                  <a:ea typeface="HGPｺﾞｼｯｸE" pitchFamily="50" charset="-128"/>
                </a:defRPr>
              </a:lvl1pPr>
              <a:lvl2pPr marL="742950" indent="-285750">
                <a:defRPr kumimoji="1">
                  <a:solidFill>
                    <a:schemeClr val="tx1"/>
                  </a:solidFill>
                  <a:latin typeface="Calibri" pitchFamily="34" charset="0"/>
                  <a:ea typeface="HGPｺﾞｼｯｸE" pitchFamily="50" charset="-128"/>
                </a:defRPr>
              </a:lvl2pPr>
              <a:lvl3pPr marL="1143000" indent="-228600">
                <a:defRPr kumimoji="1">
                  <a:solidFill>
                    <a:schemeClr val="tx1"/>
                  </a:solidFill>
                  <a:latin typeface="Calibri" pitchFamily="34" charset="0"/>
                  <a:ea typeface="HGPｺﾞｼｯｸE" pitchFamily="50" charset="-128"/>
                </a:defRPr>
              </a:lvl3pPr>
              <a:lvl4pPr marL="1600200" indent="-228600">
                <a:defRPr kumimoji="1">
                  <a:solidFill>
                    <a:schemeClr val="tx1"/>
                  </a:solidFill>
                  <a:latin typeface="Calibri" pitchFamily="34" charset="0"/>
                  <a:ea typeface="HGPｺﾞｼｯｸE" pitchFamily="50" charset="-128"/>
                </a:defRPr>
              </a:lvl4pPr>
              <a:lvl5pPr marL="2057400" indent="-228600">
                <a:defRPr kumimoji="1">
                  <a:solidFill>
                    <a:schemeClr val="tx1"/>
                  </a:solidFill>
                  <a:latin typeface="Calibri" pitchFamily="34" charset="0"/>
                  <a:ea typeface="HGPｺﾞｼｯｸE" pitchFamily="50" charset="-128"/>
                </a:defRPr>
              </a:lvl5pPr>
              <a:lvl6pPr marL="2514600" indent="-228600" fontAlgn="base">
                <a:spcBef>
                  <a:spcPct val="0"/>
                </a:spcBef>
                <a:spcAft>
                  <a:spcPct val="0"/>
                </a:spcAft>
                <a:defRPr kumimoji="1">
                  <a:solidFill>
                    <a:schemeClr val="tx1"/>
                  </a:solidFill>
                  <a:latin typeface="Calibri" pitchFamily="34" charset="0"/>
                  <a:ea typeface="HGPｺﾞｼｯｸE" pitchFamily="50" charset="-128"/>
                </a:defRPr>
              </a:lvl6pPr>
              <a:lvl7pPr marL="2971800" indent="-228600" fontAlgn="base">
                <a:spcBef>
                  <a:spcPct val="0"/>
                </a:spcBef>
                <a:spcAft>
                  <a:spcPct val="0"/>
                </a:spcAft>
                <a:defRPr kumimoji="1">
                  <a:solidFill>
                    <a:schemeClr val="tx1"/>
                  </a:solidFill>
                  <a:latin typeface="Calibri" pitchFamily="34" charset="0"/>
                  <a:ea typeface="HGPｺﾞｼｯｸE" pitchFamily="50" charset="-128"/>
                </a:defRPr>
              </a:lvl7pPr>
              <a:lvl8pPr marL="3429000" indent="-228600" fontAlgn="base">
                <a:spcBef>
                  <a:spcPct val="0"/>
                </a:spcBef>
                <a:spcAft>
                  <a:spcPct val="0"/>
                </a:spcAft>
                <a:defRPr kumimoji="1">
                  <a:solidFill>
                    <a:schemeClr val="tx1"/>
                  </a:solidFill>
                  <a:latin typeface="Calibri" pitchFamily="34" charset="0"/>
                  <a:ea typeface="HGPｺﾞｼｯｸE" pitchFamily="50" charset="-128"/>
                </a:defRPr>
              </a:lvl8pPr>
              <a:lvl9pPr marL="3886200" indent="-228600" fontAlgn="base">
                <a:spcBef>
                  <a:spcPct val="0"/>
                </a:spcBef>
                <a:spcAft>
                  <a:spcPct val="0"/>
                </a:spcAft>
                <a:defRPr kumimoji="1">
                  <a:solidFill>
                    <a:schemeClr val="tx1"/>
                  </a:solidFill>
                  <a:latin typeface="Calibri" pitchFamily="34" charset="0"/>
                  <a:ea typeface="HGPｺﾞｼｯｸE" pitchFamily="50" charset="-128"/>
                </a:defRPr>
              </a:lvl9pPr>
            </a:lstStyle>
            <a:p>
              <a:pPr>
                <a:defRPr/>
              </a:pPr>
              <a:endParaRPr kumimoji="0" lang="ja-JP" altLang="en-US">
                <a:solidFill>
                  <a:srgbClr val="000000"/>
                </a:solidFill>
              </a:endParaRPr>
            </a:p>
          </p:txBody>
        </p:sp>
        <p:sp>
          <p:nvSpPr>
            <p:cNvPr id="6" name="正方形/長方形 5"/>
            <p:cNvSpPr>
              <a:spLocks noChangeArrowheads="1"/>
            </p:cNvSpPr>
            <p:nvPr/>
          </p:nvSpPr>
          <p:spPr bwMode="gray">
            <a:xfrm>
              <a:off x="312738" y="2747963"/>
              <a:ext cx="986369" cy="109537"/>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Calibri" pitchFamily="34" charset="0"/>
                  <a:ea typeface="HGPｺﾞｼｯｸE" pitchFamily="50" charset="-128"/>
                </a:defRPr>
              </a:lvl1pPr>
              <a:lvl2pPr marL="742950" indent="-285750">
                <a:defRPr kumimoji="1">
                  <a:solidFill>
                    <a:schemeClr val="tx1"/>
                  </a:solidFill>
                  <a:latin typeface="Calibri" pitchFamily="34" charset="0"/>
                  <a:ea typeface="HGPｺﾞｼｯｸE" pitchFamily="50" charset="-128"/>
                </a:defRPr>
              </a:lvl2pPr>
              <a:lvl3pPr marL="1143000" indent="-228600">
                <a:defRPr kumimoji="1">
                  <a:solidFill>
                    <a:schemeClr val="tx1"/>
                  </a:solidFill>
                  <a:latin typeface="Calibri" pitchFamily="34" charset="0"/>
                  <a:ea typeface="HGPｺﾞｼｯｸE" pitchFamily="50" charset="-128"/>
                </a:defRPr>
              </a:lvl3pPr>
              <a:lvl4pPr marL="1600200" indent="-228600">
                <a:defRPr kumimoji="1">
                  <a:solidFill>
                    <a:schemeClr val="tx1"/>
                  </a:solidFill>
                  <a:latin typeface="Calibri" pitchFamily="34" charset="0"/>
                  <a:ea typeface="HGPｺﾞｼｯｸE" pitchFamily="50" charset="-128"/>
                </a:defRPr>
              </a:lvl4pPr>
              <a:lvl5pPr marL="2057400" indent="-228600">
                <a:defRPr kumimoji="1">
                  <a:solidFill>
                    <a:schemeClr val="tx1"/>
                  </a:solidFill>
                  <a:latin typeface="Calibri" pitchFamily="34" charset="0"/>
                  <a:ea typeface="HGPｺﾞｼｯｸE" pitchFamily="50" charset="-128"/>
                </a:defRPr>
              </a:lvl5pPr>
              <a:lvl6pPr marL="2514600" indent="-228600" fontAlgn="base">
                <a:spcBef>
                  <a:spcPct val="0"/>
                </a:spcBef>
                <a:spcAft>
                  <a:spcPct val="0"/>
                </a:spcAft>
                <a:defRPr kumimoji="1">
                  <a:solidFill>
                    <a:schemeClr val="tx1"/>
                  </a:solidFill>
                  <a:latin typeface="Calibri" pitchFamily="34" charset="0"/>
                  <a:ea typeface="HGPｺﾞｼｯｸE" pitchFamily="50" charset="-128"/>
                </a:defRPr>
              </a:lvl6pPr>
              <a:lvl7pPr marL="2971800" indent="-228600" fontAlgn="base">
                <a:spcBef>
                  <a:spcPct val="0"/>
                </a:spcBef>
                <a:spcAft>
                  <a:spcPct val="0"/>
                </a:spcAft>
                <a:defRPr kumimoji="1">
                  <a:solidFill>
                    <a:schemeClr val="tx1"/>
                  </a:solidFill>
                  <a:latin typeface="Calibri" pitchFamily="34" charset="0"/>
                  <a:ea typeface="HGPｺﾞｼｯｸE" pitchFamily="50" charset="-128"/>
                </a:defRPr>
              </a:lvl7pPr>
              <a:lvl8pPr marL="3429000" indent="-228600" fontAlgn="base">
                <a:spcBef>
                  <a:spcPct val="0"/>
                </a:spcBef>
                <a:spcAft>
                  <a:spcPct val="0"/>
                </a:spcAft>
                <a:defRPr kumimoji="1">
                  <a:solidFill>
                    <a:schemeClr val="tx1"/>
                  </a:solidFill>
                  <a:latin typeface="Calibri" pitchFamily="34" charset="0"/>
                  <a:ea typeface="HGPｺﾞｼｯｸE" pitchFamily="50" charset="-128"/>
                </a:defRPr>
              </a:lvl8pPr>
              <a:lvl9pPr marL="3886200" indent="-228600" fontAlgn="base">
                <a:spcBef>
                  <a:spcPct val="0"/>
                </a:spcBef>
                <a:spcAft>
                  <a:spcPct val="0"/>
                </a:spcAft>
                <a:defRPr kumimoji="1">
                  <a:solidFill>
                    <a:schemeClr val="tx1"/>
                  </a:solidFill>
                  <a:latin typeface="Calibri" pitchFamily="34" charset="0"/>
                  <a:ea typeface="HGPｺﾞｼｯｸE" pitchFamily="50" charset="-128"/>
                </a:defRPr>
              </a:lvl9pPr>
            </a:lstStyle>
            <a:p>
              <a:pPr>
                <a:defRPr/>
              </a:pPr>
              <a:endParaRPr kumimoji="0" lang="ja-JP" altLang="en-US">
                <a:solidFill>
                  <a:srgbClr val="000000"/>
                </a:solidFill>
              </a:endParaRPr>
            </a:p>
          </p:txBody>
        </p:sp>
      </p:grpSp>
      <p:sp>
        <p:nvSpPr>
          <p:cNvPr id="32" name="Text Box 29"/>
          <p:cNvSpPr txBox="1">
            <a:spLocks noChangeArrowheads="1"/>
          </p:cNvSpPr>
          <p:nvPr userDrawn="1"/>
        </p:nvSpPr>
        <p:spPr bwMode="gray">
          <a:xfrm>
            <a:off x="548057" y="2159000"/>
            <a:ext cx="187743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defRPr/>
            </a:pPr>
            <a:r>
              <a:rPr lang="en-US" altLang="ja-JP" sz="3000">
                <a:solidFill>
                  <a:srgbClr val="1A1A1A"/>
                </a:solidFill>
                <a:latin typeface="Arial Rounded MT Bold" pitchFamily="34" charset="0"/>
                <a:ea typeface="HGPｺﾞｼｯｸE" pitchFamily="50" charset="-128"/>
                <a:cs typeface="Arial" charset="0"/>
              </a:rPr>
              <a:t>Contents</a:t>
            </a:r>
          </a:p>
        </p:txBody>
      </p:sp>
      <p:sp>
        <p:nvSpPr>
          <p:cNvPr id="31" name="タイトル 1"/>
          <p:cNvSpPr>
            <a:spLocks noGrp="1"/>
          </p:cNvSpPr>
          <p:nvPr>
            <p:ph type="title"/>
          </p:nvPr>
        </p:nvSpPr>
        <p:spPr>
          <a:xfrm>
            <a:off x="568250" y="3153600"/>
            <a:ext cx="4517583" cy="523220"/>
          </a:xfrm>
          <a:prstGeom prst="rect">
            <a:avLst/>
          </a:prstGeom>
        </p:spPr>
        <p:txBody>
          <a:bodyPr wrap="none">
            <a:spAutoFit/>
          </a:bodyPr>
          <a:lstStyle>
            <a:lvl1pPr algn="l">
              <a:defRPr sz="2800">
                <a:latin typeface="Arial Rounded MT Bold" panose="020F0704030504030204" pitchFamily="34" charset="0"/>
                <a:ea typeface="HGPｺﾞｼｯｸE" panose="020B0900000000000000" pitchFamily="50" charset="-128"/>
              </a:defRPr>
            </a:lvl1pPr>
          </a:lstStyle>
          <a:p>
            <a:r>
              <a:rPr lang="ja-JP" altLang="en-US" dirty="0"/>
              <a:t>マスター タイトルの書式設定</a:t>
            </a:r>
          </a:p>
        </p:txBody>
      </p:sp>
    </p:spTree>
    <p:extLst>
      <p:ext uri="{BB962C8B-B14F-4D97-AF65-F5344CB8AC3E}">
        <p14:creationId xmlns:p14="http://schemas.microsoft.com/office/powerpoint/2010/main" val="410581773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目次(Contents無)">
    <p:spTree>
      <p:nvGrpSpPr>
        <p:cNvPr id="1" name=""/>
        <p:cNvGrpSpPr/>
        <p:nvPr/>
      </p:nvGrpSpPr>
      <p:grpSpPr>
        <a:xfrm>
          <a:off x="0" y="0"/>
          <a:ext cx="0" cy="0"/>
          <a:chOff x="0" y="0"/>
          <a:chExt cx="0" cy="0"/>
        </a:xfrm>
      </p:grpSpPr>
      <p:sp>
        <p:nvSpPr>
          <p:cNvPr id="3" name="正方形/長方形 11"/>
          <p:cNvSpPr>
            <a:spLocks noChangeArrowheads="1"/>
          </p:cNvSpPr>
          <p:nvPr userDrawn="1"/>
        </p:nvSpPr>
        <p:spPr bwMode="gray">
          <a:xfrm>
            <a:off x="325317" y="2763841"/>
            <a:ext cx="8502163" cy="109537"/>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a:p>
        </p:txBody>
      </p:sp>
      <p:grpSp>
        <p:nvGrpSpPr>
          <p:cNvPr id="4" name="グループ化 3"/>
          <p:cNvGrpSpPr>
            <a:grpSpLocks/>
          </p:cNvGrpSpPr>
          <p:nvPr userDrawn="1"/>
        </p:nvGrpSpPr>
        <p:grpSpPr bwMode="auto">
          <a:xfrm>
            <a:off x="325317" y="2763841"/>
            <a:ext cx="2177563" cy="109537"/>
            <a:chOff x="312738" y="2747963"/>
            <a:chExt cx="1970087" cy="109537"/>
          </a:xfrm>
        </p:grpSpPr>
        <p:sp>
          <p:nvSpPr>
            <p:cNvPr id="5" name="正方形/長方形 4"/>
            <p:cNvSpPr>
              <a:spLocks noChangeArrowheads="1"/>
            </p:cNvSpPr>
            <p:nvPr/>
          </p:nvSpPr>
          <p:spPr bwMode="gray">
            <a:xfrm>
              <a:off x="312738" y="2747963"/>
              <a:ext cx="1970087" cy="109537"/>
            </a:xfrm>
            <a:prstGeom prst="rect">
              <a:avLst/>
            </a:prstGeom>
            <a:solidFill>
              <a:srgbClr val="FD001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Calibri" pitchFamily="34" charset="0"/>
                  <a:ea typeface="HGPｺﾞｼｯｸE" pitchFamily="50" charset="-128"/>
                </a:defRPr>
              </a:lvl1pPr>
              <a:lvl2pPr marL="742950" indent="-285750">
                <a:defRPr kumimoji="1">
                  <a:solidFill>
                    <a:schemeClr val="tx1"/>
                  </a:solidFill>
                  <a:latin typeface="Calibri" pitchFamily="34" charset="0"/>
                  <a:ea typeface="HGPｺﾞｼｯｸE" pitchFamily="50" charset="-128"/>
                </a:defRPr>
              </a:lvl2pPr>
              <a:lvl3pPr marL="1143000" indent="-228600">
                <a:defRPr kumimoji="1">
                  <a:solidFill>
                    <a:schemeClr val="tx1"/>
                  </a:solidFill>
                  <a:latin typeface="Calibri" pitchFamily="34" charset="0"/>
                  <a:ea typeface="HGPｺﾞｼｯｸE" pitchFamily="50" charset="-128"/>
                </a:defRPr>
              </a:lvl3pPr>
              <a:lvl4pPr marL="1600200" indent="-228600">
                <a:defRPr kumimoji="1">
                  <a:solidFill>
                    <a:schemeClr val="tx1"/>
                  </a:solidFill>
                  <a:latin typeface="Calibri" pitchFamily="34" charset="0"/>
                  <a:ea typeface="HGPｺﾞｼｯｸE" pitchFamily="50" charset="-128"/>
                </a:defRPr>
              </a:lvl4pPr>
              <a:lvl5pPr marL="2057400" indent="-228600">
                <a:defRPr kumimoji="1">
                  <a:solidFill>
                    <a:schemeClr val="tx1"/>
                  </a:solidFill>
                  <a:latin typeface="Calibri" pitchFamily="34" charset="0"/>
                  <a:ea typeface="HGPｺﾞｼｯｸE" pitchFamily="50" charset="-128"/>
                </a:defRPr>
              </a:lvl5pPr>
              <a:lvl6pPr marL="2514600" indent="-228600" fontAlgn="base">
                <a:spcBef>
                  <a:spcPct val="0"/>
                </a:spcBef>
                <a:spcAft>
                  <a:spcPct val="0"/>
                </a:spcAft>
                <a:defRPr kumimoji="1">
                  <a:solidFill>
                    <a:schemeClr val="tx1"/>
                  </a:solidFill>
                  <a:latin typeface="Calibri" pitchFamily="34" charset="0"/>
                  <a:ea typeface="HGPｺﾞｼｯｸE" pitchFamily="50" charset="-128"/>
                </a:defRPr>
              </a:lvl6pPr>
              <a:lvl7pPr marL="2971800" indent="-228600" fontAlgn="base">
                <a:spcBef>
                  <a:spcPct val="0"/>
                </a:spcBef>
                <a:spcAft>
                  <a:spcPct val="0"/>
                </a:spcAft>
                <a:defRPr kumimoji="1">
                  <a:solidFill>
                    <a:schemeClr val="tx1"/>
                  </a:solidFill>
                  <a:latin typeface="Calibri" pitchFamily="34" charset="0"/>
                  <a:ea typeface="HGPｺﾞｼｯｸE" pitchFamily="50" charset="-128"/>
                </a:defRPr>
              </a:lvl7pPr>
              <a:lvl8pPr marL="3429000" indent="-228600" fontAlgn="base">
                <a:spcBef>
                  <a:spcPct val="0"/>
                </a:spcBef>
                <a:spcAft>
                  <a:spcPct val="0"/>
                </a:spcAft>
                <a:defRPr kumimoji="1">
                  <a:solidFill>
                    <a:schemeClr val="tx1"/>
                  </a:solidFill>
                  <a:latin typeface="Calibri" pitchFamily="34" charset="0"/>
                  <a:ea typeface="HGPｺﾞｼｯｸE" pitchFamily="50" charset="-128"/>
                </a:defRPr>
              </a:lvl8pPr>
              <a:lvl9pPr marL="3886200" indent="-228600" fontAlgn="base">
                <a:spcBef>
                  <a:spcPct val="0"/>
                </a:spcBef>
                <a:spcAft>
                  <a:spcPct val="0"/>
                </a:spcAft>
                <a:defRPr kumimoji="1">
                  <a:solidFill>
                    <a:schemeClr val="tx1"/>
                  </a:solidFill>
                  <a:latin typeface="Calibri" pitchFamily="34" charset="0"/>
                  <a:ea typeface="HGPｺﾞｼｯｸE" pitchFamily="50" charset="-128"/>
                </a:defRPr>
              </a:lvl9pPr>
            </a:lstStyle>
            <a:p>
              <a:pPr>
                <a:defRPr/>
              </a:pPr>
              <a:endParaRPr kumimoji="0" lang="ja-JP" altLang="en-US">
                <a:solidFill>
                  <a:srgbClr val="000000"/>
                </a:solidFill>
              </a:endParaRPr>
            </a:p>
          </p:txBody>
        </p:sp>
        <p:sp>
          <p:nvSpPr>
            <p:cNvPr id="6" name="正方形/長方形 5"/>
            <p:cNvSpPr>
              <a:spLocks noChangeArrowheads="1"/>
            </p:cNvSpPr>
            <p:nvPr/>
          </p:nvSpPr>
          <p:spPr bwMode="gray">
            <a:xfrm>
              <a:off x="312738" y="2747963"/>
              <a:ext cx="986369" cy="109537"/>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Calibri" pitchFamily="34" charset="0"/>
                  <a:ea typeface="HGPｺﾞｼｯｸE" pitchFamily="50" charset="-128"/>
                </a:defRPr>
              </a:lvl1pPr>
              <a:lvl2pPr marL="742950" indent="-285750">
                <a:defRPr kumimoji="1">
                  <a:solidFill>
                    <a:schemeClr val="tx1"/>
                  </a:solidFill>
                  <a:latin typeface="Calibri" pitchFamily="34" charset="0"/>
                  <a:ea typeface="HGPｺﾞｼｯｸE" pitchFamily="50" charset="-128"/>
                </a:defRPr>
              </a:lvl2pPr>
              <a:lvl3pPr marL="1143000" indent="-228600">
                <a:defRPr kumimoji="1">
                  <a:solidFill>
                    <a:schemeClr val="tx1"/>
                  </a:solidFill>
                  <a:latin typeface="Calibri" pitchFamily="34" charset="0"/>
                  <a:ea typeface="HGPｺﾞｼｯｸE" pitchFamily="50" charset="-128"/>
                </a:defRPr>
              </a:lvl3pPr>
              <a:lvl4pPr marL="1600200" indent="-228600">
                <a:defRPr kumimoji="1">
                  <a:solidFill>
                    <a:schemeClr val="tx1"/>
                  </a:solidFill>
                  <a:latin typeface="Calibri" pitchFamily="34" charset="0"/>
                  <a:ea typeface="HGPｺﾞｼｯｸE" pitchFamily="50" charset="-128"/>
                </a:defRPr>
              </a:lvl4pPr>
              <a:lvl5pPr marL="2057400" indent="-228600">
                <a:defRPr kumimoji="1">
                  <a:solidFill>
                    <a:schemeClr val="tx1"/>
                  </a:solidFill>
                  <a:latin typeface="Calibri" pitchFamily="34" charset="0"/>
                  <a:ea typeface="HGPｺﾞｼｯｸE" pitchFamily="50" charset="-128"/>
                </a:defRPr>
              </a:lvl5pPr>
              <a:lvl6pPr marL="2514600" indent="-228600" fontAlgn="base">
                <a:spcBef>
                  <a:spcPct val="0"/>
                </a:spcBef>
                <a:spcAft>
                  <a:spcPct val="0"/>
                </a:spcAft>
                <a:defRPr kumimoji="1">
                  <a:solidFill>
                    <a:schemeClr val="tx1"/>
                  </a:solidFill>
                  <a:latin typeface="Calibri" pitchFamily="34" charset="0"/>
                  <a:ea typeface="HGPｺﾞｼｯｸE" pitchFamily="50" charset="-128"/>
                </a:defRPr>
              </a:lvl6pPr>
              <a:lvl7pPr marL="2971800" indent="-228600" fontAlgn="base">
                <a:spcBef>
                  <a:spcPct val="0"/>
                </a:spcBef>
                <a:spcAft>
                  <a:spcPct val="0"/>
                </a:spcAft>
                <a:defRPr kumimoji="1">
                  <a:solidFill>
                    <a:schemeClr val="tx1"/>
                  </a:solidFill>
                  <a:latin typeface="Calibri" pitchFamily="34" charset="0"/>
                  <a:ea typeface="HGPｺﾞｼｯｸE" pitchFamily="50" charset="-128"/>
                </a:defRPr>
              </a:lvl7pPr>
              <a:lvl8pPr marL="3429000" indent="-228600" fontAlgn="base">
                <a:spcBef>
                  <a:spcPct val="0"/>
                </a:spcBef>
                <a:spcAft>
                  <a:spcPct val="0"/>
                </a:spcAft>
                <a:defRPr kumimoji="1">
                  <a:solidFill>
                    <a:schemeClr val="tx1"/>
                  </a:solidFill>
                  <a:latin typeface="Calibri" pitchFamily="34" charset="0"/>
                  <a:ea typeface="HGPｺﾞｼｯｸE" pitchFamily="50" charset="-128"/>
                </a:defRPr>
              </a:lvl8pPr>
              <a:lvl9pPr marL="3886200" indent="-228600" fontAlgn="base">
                <a:spcBef>
                  <a:spcPct val="0"/>
                </a:spcBef>
                <a:spcAft>
                  <a:spcPct val="0"/>
                </a:spcAft>
                <a:defRPr kumimoji="1">
                  <a:solidFill>
                    <a:schemeClr val="tx1"/>
                  </a:solidFill>
                  <a:latin typeface="Calibri" pitchFamily="34" charset="0"/>
                  <a:ea typeface="HGPｺﾞｼｯｸE" pitchFamily="50" charset="-128"/>
                </a:defRPr>
              </a:lvl9pPr>
            </a:lstStyle>
            <a:p>
              <a:pPr>
                <a:defRPr/>
              </a:pPr>
              <a:endParaRPr kumimoji="0" lang="ja-JP" altLang="en-US">
                <a:solidFill>
                  <a:srgbClr val="000000"/>
                </a:solidFill>
              </a:endParaRPr>
            </a:p>
          </p:txBody>
        </p:sp>
      </p:grpSp>
      <p:sp>
        <p:nvSpPr>
          <p:cNvPr id="2" name="タイトル 1"/>
          <p:cNvSpPr>
            <a:spLocks noGrp="1"/>
          </p:cNvSpPr>
          <p:nvPr>
            <p:ph type="title"/>
          </p:nvPr>
        </p:nvSpPr>
        <p:spPr>
          <a:xfrm>
            <a:off x="568250" y="3153600"/>
            <a:ext cx="4517583" cy="523220"/>
          </a:xfrm>
          <a:prstGeom prst="rect">
            <a:avLst/>
          </a:prstGeom>
        </p:spPr>
        <p:txBody>
          <a:bodyPr wrap="none">
            <a:spAutoFit/>
          </a:bodyPr>
          <a:lstStyle>
            <a:lvl1pPr algn="l">
              <a:defRPr sz="2800">
                <a:latin typeface="Arial Rounded MT Bold" panose="020F0704030504030204" pitchFamily="34" charset="0"/>
                <a:ea typeface="HGPｺﾞｼｯｸE" panose="020B0900000000000000" pitchFamily="50" charset="-128"/>
              </a:defRPr>
            </a:lvl1pPr>
          </a:lstStyle>
          <a:p>
            <a:r>
              <a:rPr lang="ja-JP" altLang="en-US"/>
              <a:t>マスター タイトルの書式設定</a:t>
            </a:r>
          </a:p>
        </p:txBody>
      </p:sp>
    </p:spTree>
    <p:extLst>
      <p:ext uri="{BB962C8B-B14F-4D97-AF65-F5344CB8AC3E}">
        <p14:creationId xmlns:p14="http://schemas.microsoft.com/office/powerpoint/2010/main" val="131690182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スライド(番号有)_コンテンツ無">
    <p:spTree>
      <p:nvGrpSpPr>
        <p:cNvPr id="1" name=""/>
        <p:cNvGrpSpPr/>
        <p:nvPr/>
      </p:nvGrpSpPr>
      <p:grpSpPr>
        <a:xfrm>
          <a:off x="0" y="0"/>
          <a:ext cx="0" cy="0"/>
          <a:chOff x="0" y="0"/>
          <a:chExt cx="0" cy="0"/>
        </a:xfrm>
      </p:grpSpPr>
      <p:sp>
        <p:nvSpPr>
          <p:cNvPr id="4" name="正方形/長方形 11"/>
          <p:cNvSpPr>
            <a:spLocks noChangeArrowheads="1"/>
          </p:cNvSpPr>
          <p:nvPr userDrawn="1"/>
        </p:nvSpPr>
        <p:spPr bwMode="gray">
          <a:xfrm>
            <a:off x="0" y="739778"/>
            <a:ext cx="9144000" cy="74613"/>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a:p>
        </p:txBody>
      </p:sp>
      <p:grpSp>
        <p:nvGrpSpPr>
          <p:cNvPr id="5" name="グループ化 62"/>
          <p:cNvGrpSpPr>
            <a:grpSpLocks/>
          </p:cNvGrpSpPr>
          <p:nvPr userDrawn="1"/>
        </p:nvGrpSpPr>
        <p:grpSpPr bwMode="auto">
          <a:xfrm>
            <a:off x="1" y="739778"/>
            <a:ext cx="1481504" cy="74613"/>
            <a:chOff x="312738" y="2747963"/>
            <a:chExt cx="1970087" cy="109537"/>
          </a:xfrm>
        </p:grpSpPr>
        <p:sp>
          <p:nvSpPr>
            <p:cNvPr id="6" name="正方形/長方形 5"/>
            <p:cNvSpPr>
              <a:spLocks noChangeArrowheads="1"/>
            </p:cNvSpPr>
            <p:nvPr/>
          </p:nvSpPr>
          <p:spPr bwMode="gray">
            <a:xfrm>
              <a:off x="312738" y="2747963"/>
              <a:ext cx="1970087" cy="109537"/>
            </a:xfrm>
            <a:prstGeom prst="rect">
              <a:avLst/>
            </a:prstGeom>
            <a:solidFill>
              <a:srgbClr val="FD001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Calibri" pitchFamily="34" charset="0"/>
                  <a:ea typeface="HGPｺﾞｼｯｸE" pitchFamily="50" charset="-128"/>
                </a:defRPr>
              </a:lvl1pPr>
              <a:lvl2pPr marL="742950" indent="-285750">
                <a:defRPr kumimoji="1">
                  <a:solidFill>
                    <a:schemeClr val="tx1"/>
                  </a:solidFill>
                  <a:latin typeface="Calibri" pitchFamily="34" charset="0"/>
                  <a:ea typeface="HGPｺﾞｼｯｸE" pitchFamily="50" charset="-128"/>
                </a:defRPr>
              </a:lvl2pPr>
              <a:lvl3pPr marL="1143000" indent="-228600">
                <a:defRPr kumimoji="1">
                  <a:solidFill>
                    <a:schemeClr val="tx1"/>
                  </a:solidFill>
                  <a:latin typeface="Calibri" pitchFamily="34" charset="0"/>
                  <a:ea typeface="HGPｺﾞｼｯｸE" pitchFamily="50" charset="-128"/>
                </a:defRPr>
              </a:lvl3pPr>
              <a:lvl4pPr marL="1600200" indent="-228600">
                <a:defRPr kumimoji="1">
                  <a:solidFill>
                    <a:schemeClr val="tx1"/>
                  </a:solidFill>
                  <a:latin typeface="Calibri" pitchFamily="34" charset="0"/>
                  <a:ea typeface="HGPｺﾞｼｯｸE" pitchFamily="50" charset="-128"/>
                </a:defRPr>
              </a:lvl4pPr>
              <a:lvl5pPr marL="2057400" indent="-228600">
                <a:defRPr kumimoji="1">
                  <a:solidFill>
                    <a:schemeClr val="tx1"/>
                  </a:solidFill>
                  <a:latin typeface="Calibri" pitchFamily="34" charset="0"/>
                  <a:ea typeface="HGPｺﾞｼｯｸE" pitchFamily="50" charset="-128"/>
                </a:defRPr>
              </a:lvl5pPr>
              <a:lvl6pPr marL="2514600" indent="-228600" fontAlgn="base">
                <a:spcBef>
                  <a:spcPct val="0"/>
                </a:spcBef>
                <a:spcAft>
                  <a:spcPct val="0"/>
                </a:spcAft>
                <a:defRPr kumimoji="1">
                  <a:solidFill>
                    <a:schemeClr val="tx1"/>
                  </a:solidFill>
                  <a:latin typeface="Calibri" pitchFamily="34" charset="0"/>
                  <a:ea typeface="HGPｺﾞｼｯｸE" pitchFamily="50" charset="-128"/>
                </a:defRPr>
              </a:lvl6pPr>
              <a:lvl7pPr marL="2971800" indent="-228600" fontAlgn="base">
                <a:spcBef>
                  <a:spcPct val="0"/>
                </a:spcBef>
                <a:spcAft>
                  <a:spcPct val="0"/>
                </a:spcAft>
                <a:defRPr kumimoji="1">
                  <a:solidFill>
                    <a:schemeClr val="tx1"/>
                  </a:solidFill>
                  <a:latin typeface="Calibri" pitchFamily="34" charset="0"/>
                  <a:ea typeface="HGPｺﾞｼｯｸE" pitchFamily="50" charset="-128"/>
                </a:defRPr>
              </a:lvl7pPr>
              <a:lvl8pPr marL="3429000" indent="-228600" fontAlgn="base">
                <a:spcBef>
                  <a:spcPct val="0"/>
                </a:spcBef>
                <a:spcAft>
                  <a:spcPct val="0"/>
                </a:spcAft>
                <a:defRPr kumimoji="1">
                  <a:solidFill>
                    <a:schemeClr val="tx1"/>
                  </a:solidFill>
                  <a:latin typeface="Calibri" pitchFamily="34" charset="0"/>
                  <a:ea typeface="HGPｺﾞｼｯｸE" pitchFamily="50" charset="-128"/>
                </a:defRPr>
              </a:lvl8pPr>
              <a:lvl9pPr marL="3886200" indent="-228600" fontAlgn="base">
                <a:spcBef>
                  <a:spcPct val="0"/>
                </a:spcBef>
                <a:spcAft>
                  <a:spcPct val="0"/>
                </a:spcAft>
                <a:defRPr kumimoji="1">
                  <a:solidFill>
                    <a:schemeClr val="tx1"/>
                  </a:solidFill>
                  <a:latin typeface="Calibri" pitchFamily="34" charset="0"/>
                  <a:ea typeface="HGPｺﾞｼｯｸE" pitchFamily="50" charset="-128"/>
                </a:defRPr>
              </a:lvl9pPr>
            </a:lstStyle>
            <a:p>
              <a:pPr>
                <a:defRPr/>
              </a:pPr>
              <a:endParaRPr kumimoji="0" lang="ja-JP" altLang="en-US">
                <a:solidFill>
                  <a:srgbClr val="000000"/>
                </a:solidFill>
              </a:endParaRPr>
            </a:p>
          </p:txBody>
        </p:sp>
        <p:sp>
          <p:nvSpPr>
            <p:cNvPr id="7" name="正方形/長方形 6"/>
            <p:cNvSpPr>
              <a:spLocks noChangeArrowheads="1"/>
            </p:cNvSpPr>
            <p:nvPr/>
          </p:nvSpPr>
          <p:spPr bwMode="gray">
            <a:xfrm>
              <a:off x="312738" y="2747963"/>
              <a:ext cx="986018" cy="109537"/>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Calibri" pitchFamily="34" charset="0"/>
                  <a:ea typeface="HGPｺﾞｼｯｸE" pitchFamily="50" charset="-128"/>
                </a:defRPr>
              </a:lvl1pPr>
              <a:lvl2pPr marL="742950" indent="-285750">
                <a:defRPr kumimoji="1">
                  <a:solidFill>
                    <a:schemeClr val="tx1"/>
                  </a:solidFill>
                  <a:latin typeface="Calibri" pitchFamily="34" charset="0"/>
                  <a:ea typeface="HGPｺﾞｼｯｸE" pitchFamily="50" charset="-128"/>
                </a:defRPr>
              </a:lvl2pPr>
              <a:lvl3pPr marL="1143000" indent="-228600">
                <a:defRPr kumimoji="1">
                  <a:solidFill>
                    <a:schemeClr val="tx1"/>
                  </a:solidFill>
                  <a:latin typeface="Calibri" pitchFamily="34" charset="0"/>
                  <a:ea typeface="HGPｺﾞｼｯｸE" pitchFamily="50" charset="-128"/>
                </a:defRPr>
              </a:lvl3pPr>
              <a:lvl4pPr marL="1600200" indent="-228600">
                <a:defRPr kumimoji="1">
                  <a:solidFill>
                    <a:schemeClr val="tx1"/>
                  </a:solidFill>
                  <a:latin typeface="Calibri" pitchFamily="34" charset="0"/>
                  <a:ea typeface="HGPｺﾞｼｯｸE" pitchFamily="50" charset="-128"/>
                </a:defRPr>
              </a:lvl4pPr>
              <a:lvl5pPr marL="2057400" indent="-228600">
                <a:defRPr kumimoji="1">
                  <a:solidFill>
                    <a:schemeClr val="tx1"/>
                  </a:solidFill>
                  <a:latin typeface="Calibri" pitchFamily="34" charset="0"/>
                  <a:ea typeface="HGPｺﾞｼｯｸE" pitchFamily="50" charset="-128"/>
                </a:defRPr>
              </a:lvl5pPr>
              <a:lvl6pPr marL="2514600" indent="-228600" fontAlgn="base">
                <a:spcBef>
                  <a:spcPct val="0"/>
                </a:spcBef>
                <a:spcAft>
                  <a:spcPct val="0"/>
                </a:spcAft>
                <a:defRPr kumimoji="1">
                  <a:solidFill>
                    <a:schemeClr val="tx1"/>
                  </a:solidFill>
                  <a:latin typeface="Calibri" pitchFamily="34" charset="0"/>
                  <a:ea typeface="HGPｺﾞｼｯｸE" pitchFamily="50" charset="-128"/>
                </a:defRPr>
              </a:lvl6pPr>
              <a:lvl7pPr marL="2971800" indent="-228600" fontAlgn="base">
                <a:spcBef>
                  <a:spcPct val="0"/>
                </a:spcBef>
                <a:spcAft>
                  <a:spcPct val="0"/>
                </a:spcAft>
                <a:defRPr kumimoji="1">
                  <a:solidFill>
                    <a:schemeClr val="tx1"/>
                  </a:solidFill>
                  <a:latin typeface="Calibri" pitchFamily="34" charset="0"/>
                  <a:ea typeface="HGPｺﾞｼｯｸE" pitchFamily="50" charset="-128"/>
                </a:defRPr>
              </a:lvl7pPr>
              <a:lvl8pPr marL="3429000" indent="-228600" fontAlgn="base">
                <a:spcBef>
                  <a:spcPct val="0"/>
                </a:spcBef>
                <a:spcAft>
                  <a:spcPct val="0"/>
                </a:spcAft>
                <a:defRPr kumimoji="1">
                  <a:solidFill>
                    <a:schemeClr val="tx1"/>
                  </a:solidFill>
                  <a:latin typeface="Calibri" pitchFamily="34" charset="0"/>
                  <a:ea typeface="HGPｺﾞｼｯｸE" pitchFamily="50" charset="-128"/>
                </a:defRPr>
              </a:lvl8pPr>
              <a:lvl9pPr marL="3886200" indent="-228600" fontAlgn="base">
                <a:spcBef>
                  <a:spcPct val="0"/>
                </a:spcBef>
                <a:spcAft>
                  <a:spcPct val="0"/>
                </a:spcAft>
                <a:defRPr kumimoji="1">
                  <a:solidFill>
                    <a:schemeClr val="tx1"/>
                  </a:solidFill>
                  <a:latin typeface="Calibri" pitchFamily="34" charset="0"/>
                  <a:ea typeface="HGPｺﾞｼｯｸE" pitchFamily="50" charset="-128"/>
                </a:defRPr>
              </a:lvl9pPr>
            </a:lstStyle>
            <a:p>
              <a:pPr>
                <a:defRPr/>
              </a:pPr>
              <a:endParaRPr kumimoji="0" lang="ja-JP" altLang="en-US">
                <a:solidFill>
                  <a:srgbClr val="000000"/>
                </a:solidFill>
              </a:endParaRPr>
            </a:p>
          </p:txBody>
        </p:sp>
      </p:grpSp>
      <p:sp>
        <p:nvSpPr>
          <p:cNvPr id="2" name="タイトル 1"/>
          <p:cNvSpPr>
            <a:spLocks noGrp="1"/>
          </p:cNvSpPr>
          <p:nvPr>
            <p:ph type="title"/>
          </p:nvPr>
        </p:nvSpPr>
        <p:spPr>
          <a:xfrm>
            <a:off x="933787" y="176403"/>
            <a:ext cx="6629317" cy="461665"/>
          </a:xfrm>
          <a:prstGeom prst="rect">
            <a:avLst/>
          </a:prstGeom>
        </p:spPr>
        <p:txBody>
          <a:bodyPr wrap="none">
            <a:noAutofit/>
          </a:bodyPr>
          <a:lstStyle>
            <a:lvl1pPr algn="l">
              <a:defRPr sz="2400">
                <a:latin typeface="Arial Rounded MT Bold" panose="020F0704030504030204" pitchFamily="34" charset="0"/>
                <a:ea typeface="HGPｺﾞｼｯｸE" panose="020B0900000000000000" pitchFamily="50" charset="-128"/>
              </a:defRPr>
            </a:lvl1pPr>
          </a:lstStyle>
          <a:p>
            <a:r>
              <a:rPr lang="ja-JP" altLang="en-US" dirty="0"/>
              <a:t>マスター タイトルの書式設定</a:t>
            </a:r>
          </a:p>
        </p:txBody>
      </p:sp>
      <p:sp>
        <p:nvSpPr>
          <p:cNvPr id="60" name="テキスト プレースホルダー 59"/>
          <p:cNvSpPr>
            <a:spLocks noGrp="1"/>
          </p:cNvSpPr>
          <p:nvPr>
            <p:ph type="body" sz="quarter" idx="10"/>
          </p:nvPr>
        </p:nvSpPr>
        <p:spPr>
          <a:xfrm>
            <a:off x="3" y="177265"/>
            <a:ext cx="916208" cy="460800"/>
          </a:xfrm>
          <a:prstGeom prst="rect">
            <a:avLst/>
          </a:prstGeom>
        </p:spPr>
        <p:txBody>
          <a:bodyPr/>
          <a:lstStyle>
            <a:lvl1pPr marL="0" indent="0" algn="ctr">
              <a:buNone/>
              <a:defRPr sz="2800" b="0" i="1">
                <a:latin typeface="Times New Roman" panose="02020603050405020304" pitchFamily="18" charset="0"/>
                <a:ea typeface="HGPｺﾞｼｯｸE" panose="020B0900000000000000" pitchFamily="50" charset="-128"/>
                <a:cs typeface="Times New Roman" panose="02020603050405020304" pitchFamily="18" charset="0"/>
              </a:defRPr>
            </a:lvl1pPr>
            <a:lvl2pPr algn="ctr">
              <a:defRPr sz="2400" b="0" i="1">
                <a:latin typeface="Times New Roman" panose="02020603050405020304" pitchFamily="18" charset="0"/>
                <a:ea typeface="HGPｺﾞｼｯｸE" panose="020B0900000000000000" pitchFamily="50" charset="-128"/>
                <a:cs typeface="Times New Roman" panose="02020603050405020304" pitchFamily="18" charset="0"/>
              </a:defRPr>
            </a:lvl2pPr>
            <a:lvl3pPr algn="ctr">
              <a:defRPr sz="2400" b="0" i="1">
                <a:latin typeface="Times New Roman" panose="02020603050405020304" pitchFamily="18" charset="0"/>
                <a:ea typeface="HGPｺﾞｼｯｸE" panose="020B0900000000000000" pitchFamily="50" charset="-128"/>
                <a:cs typeface="Times New Roman" panose="02020603050405020304" pitchFamily="18" charset="0"/>
              </a:defRPr>
            </a:lvl3pPr>
            <a:lvl4pPr algn="ctr">
              <a:defRPr sz="2400" b="0" i="1">
                <a:latin typeface="Times New Roman" panose="02020603050405020304" pitchFamily="18" charset="0"/>
                <a:ea typeface="HGPｺﾞｼｯｸE" panose="020B0900000000000000" pitchFamily="50" charset="-128"/>
                <a:cs typeface="Times New Roman" panose="02020603050405020304" pitchFamily="18" charset="0"/>
              </a:defRPr>
            </a:lvl4pPr>
            <a:lvl5pPr algn="ctr">
              <a:defRPr sz="2400" b="0" i="1">
                <a:latin typeface="Times New Roman" panose="02020603050405020304" pitchFamily="18" charset="0"/>
                <a:ea typeface="HGPｺﾞｼｯｸE" panose="020B0900000000000000" pitchFamily="50" charset="-128"/>
                <a:cs typeface="Times New Roman" panose="02020603050405020304" pitchFamily="18" charset="0"/>
              </a:defRPr>
            </a:lvl5pPr>
          </a:lstStyle>
          <a:p>
            <a:pPr lvl="0"/>
            <a:r>
              <a:rPr lang="ja-JP" altLang="en-US" dirty="0"/>
              <a:t>マ</a:t>
            </a:r>
          </a:p>
        </p:txBody>
      </p:sp>
    </p:spTree>
    <p:extLst>
      <p:ext uri="{BB962C8B-B14F-4D97-AF65-F5344CB8AC3E}">
        <p14:creationId xmlns:p14="http://schemas.microsoft.com/office/powerpoint/2010/main" val="317840331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スライド(番号有)_コンテンツ有">
    <p:spTree>
      <p:nvGrpSpPr>
        <p:cNvPr id="1" name=""/>
        <p:cNvGrpSpPr/>
        <p:nvPr/>
      </p:nvGrpSpPr>
      <p:grpSpPr>
        <a:xfrm>
          <a:off x="0" y="0"/>
          <a:ext cx="0" cy="0"/>
          <a:chOff x="0" y="0"/>
          <a:chExt cx="0" cy="0"/>
        </a:xfrm>
      </p:grpSpPr>
      <p:sp>
        <p:nvSpPr>
          <p:cNvPr id="5" name="正方形/長方形 11"/>
          <p:cNvSpPr>
            <a:spLocks noChangeArrowheads="1"/>
          </p:cNvSpPr>
          <p:nvPr userDrawn="1"/>
        </p:nvSpPr>
        <p:spPr bwMode="gray">
          <a:xfrm>
            <a:off x="0" y="739778"/>
            <a:ext cx="9144000" cy="74613"/>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a:p>
        </p:txBody>
      </p:sp>
      <p:grpSp>
        <p:nvGrpSpPr>
          <p:cNvPr id="6" name="グループ化 62"/>
          <p:cNvGrpSpPr>
            <a:grpSpLocks/>
          </p:cNvGrpSpPr>
          <p:nvPr userDrawn="1"/>
        </p:nvGrpSpPr>
        <p:grpSpPr bwMode="auto">
          <a:xfrm>
            <a:off x="1" y="739778"/>
            <a:ext cx="1481504" cy="74613"/>
            <a:chOff x="312738" y="2747963"/>
            <a:chExt cx="1970087" cy="109537"/>
          </a:xfrm>
        </p:grpSpPr>
        <p:sp>
          <p:nvSpPr>
            <p:cNvPr id="7" name="正方形/長方形 6"/>
            <p:cNvSpPr>
              <a:spLocks noChangeArrowheads="1"/>
            </p:cNvSpPr>
            <p:nvPr/>
          </p:nvSpPr>
          <p:spPr bwMode="gray">
            <a:xfrm>
              <a:off x="312738" y="2747963"/>
              <a:ext cx="1970087" cy="109537"/>
            </a:xfrm>
            <a:prstGeom prst="rect">
              <a:avLst/>
            </a:prstGeom>
            <a:solidFill>
              <a:srgbClr val="FD001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Calibri" pitchFamily="34" charset="0"/>
                  <a:ea typeface="HGPｺﾞｼｯｸE" pitchFamily="50" charset="-128"/>
                </a:defRPr>
              </a:lvl1pPr>
              <a:lvl2pPr marL="742950" indent="-285750">
                <a:defRPr kumimoji="1">
                  <a:solidFill>
                    <a:schemeClr val="tx1"/>
                  </a:solidFill>
                  <a:latin typeface="Calibri" pitchFamily="34" charset="0"/>
                  <a:ea typeface="HGPｺﾞｼｯｸE" pitchFamily="50" charset="-128"/>
                </a:defRPr>
              </a:lvl2pPr>
              <a:lvl3pPr marL="1143000" indent="-228600">
                <a:defRPr kumimoji="1">
                  <a:solidFill>
                    <a:schemeClr val="tx1"/>
                  </a:solidFill>
                  <a:latin typeface="Calibri" pitchFamily="34" charset="0"/>
                  <a:ea typeface="HGPｺﾞｼｯｸE" pitchFamily="50" charset="-128"/>
                </a:defRPr>
              </a:lvl3pPr>
              <a:lvl4pPr marL="1600200" indent="-228600">
                <a:defRPr kumimoji="1">
                  <a:solidFill>
                    <a:schemeClr val="tx1"/>
                  </a:solidFill>
                  <a:latin typeface="Calibri" pitchFamily="34" charset="0"/>
                  <a:ea typeface="HGPｺﾞｼｯｸE" pitchFamily="50" charset="-128"/>
                </a:defRPr>
              </a:lvl4pPr>
              <a:lvl5pPr marL="2057400" indent="-228600">
                <a:defRPr kumimoji="1">
                  <a:solidFill>
                    <a:schemeClr val="tx1"/>
                  </a:solidFill>
                  <a:latin typeface="Calibri" pitchFamily="34" charset="0"/>
                  <a:ea typeface="HGPｺﾞｼｯｸE" pitchFamily="50" charset="-128"/>
                </a:defRPr>
              </a:lvl5pPr>
              <a:lvl6pPr marL="2514600" indent="-228600" fontAlgn="base">
                <a:spcBef>
                  <a:spcPct val="0"/>
                </a:spcBef>
                <a:spcAft>
                  <a:spcPct val="0"/>
                </a:spcAft>
                <a:defRPr kumimoji="1">
                  <a:solidFill>
                    <a:schemeClr val="tx1"/>
                  </a:solidFill>
                  <a:latin typeface="Calibri" pitchFamily="34" charset="0"/>
                  <a:ea typeface="HGPｺﾞｼｯｸE" pitchFamily="50" charset="-128"/>
                </a:defRPr>
              </a:lvl6pPr>
              <a:lvl7pPr marL="2971800" indent="-228600" fontAlgn="base">
                <a:spcBef>
                  <a:spcPct val="0"/>
                </a:spcBef>
                <a:spcAft>
                  <a:spcPct val="0"/>
                </a:spcAft>
                <a:defRPr kumimoji="1">
                  <a:solidFill>
                    <a:schemeClr val="tx1"/>
                  </a:solidFill>
                  <a:latin typeface="Calibri" pitchFamily="34" charset="0"/>
                  <a:ea typeface="HGPｺﾞｼｯｸE" pitchFamily="50" charset="-128"/>
                </a:defRPr>
              </a:lvl7pPr>
              <a:lvl8pPr marL="3429000" indent="-228600" fontAlgn="base">
                <a:spcBef>
                  <a:spcPct val="0"/>
                </a:spcBef>
                <a:spcAft>
                  <a:spcPct val="0"/>
                </a:spcAft>
                <a:defRPr kumimoji="1">
                  <a:solidFill>
                    <a:schemeClr val="tx1"/>
                  </a:solidFill>
                  <a:latin typeface="Calibri" pitchFamily="34" charset="0"/>
                  <a:ea typeface="HGPｺﾞｼｯｸE" pitchFamily="50" charset="-128"/>
                </a:defRPr>
              </a:lvl8pPr>
              <a:lvl9pPr marL="3886200" indent="-228600" fontAlgn="base">
                <a:spcBef>
                  <a:spcPct val="0"/>
                </a:spcBef>
                <a:spcAft>
                  <a:spcPct val="0"/>
                </a:spcAft>
                <a:defRPr kumimoji="1">
                  <a:solidFill>
                    <a:schemeClr val="tx1"/>
                  </a:solidFill>
                  <a:latin typeface="Calibri" pitchFamily="34" charset="0"/>
                  <a:ea typeface="HGPｺﾞｼｯｸE" pitchFamily="50" charset="-128"/>
                </a:defRPr>
              </a:lvl9pPr>
            </a:lstStyle>
            <a:p>
              <a:pPr>
                <a:defRPr/>
              </a:pPr>
              <a:endParaRPr kumimoji="0" lang="ja-JP" altLang="en-US">
                <a:solidFill>
                  <a:srgbClr val="000000"/>
                </a:solidFill>
              </a:endParaRPr>
            </a:p>
          </p:txBody>
        </p:sp>
        <p:sp>
          <p:nvSpPr>
            <p:cNvPr id="8" name="正方形/長方形 7"/>
            <p:cNvSpPr>
              <a:spLocks noChangeArrowheads="1"/>
            </p:cNvSpPr>
            <p:nvPr/>
          </p:nvSpPr>
          <p:spPr bwMode="gray">
            <a:xfrm>
              <a:off x="312738" y="2747963"/>
              <a:ext cx="986018" cy="109537"/>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Calibri" pitchFamily="34" charset="0"/>
                  <a:ea typeface="HGPｺﾞｼｯｸE" pitchFamily="50" charset="-128"/>
                </a:defRPr>
              </a:lvl1pPr>
              <a:lvl2pPr marL="742950" indent="-285750">
                <a:defRPr kumimoji="1">
                  <a:solidFill>
                    <a:schemeClr val="tx1"/>
                  </a:solidFill>
                  <a:latin typeface="Calibri" pitchFamily="34" charset="0"/>
                  <a:ea typeface="HGPｺﾞｼｯｸE" pitchFamily="50" charset="-128"/>
                </a:defRPr>
              </a:lvl2pPr>
              <a:lvl3pPr marL="1143000" indent="-228600">
                <a:defRPr kumimoji="1">
                  <a:solidFill>
                    <a:schemeClr val="tx1"/>
                  </a:solidFill>
                  <a:latin typeface="Calibri" pitchFamily="34" charset="0"/>
                  <a:ea typeface="HGPｺﾞｼｯｸE" pitchFamily="50" charset="-128"/>
                </a:defRPr>
              </a:lvl3pPr>
              <a:lvl4pPr marL="1600200" indent="-228600">
                <a:defRPr kumimoji="1">
                  <a:solidFill>
                    <a:schemeClr val="tx1"/>
                  </a:solidFill>
                  <a:latin typeface="Calibri" pitchFamily="34" charset="0"/>
                  <a:ea typeface="HGPｺﾞｼｯｸE" pitchFamily="50" charset="-128"/>
                </a:defRPr>
              </a:lvl4pPr>
              <a:lvl5pPr marL="2057400" indent="-228600">
                <a:defRPr kumimoji="1">
                  <a:solidFill>
                    <a:schemeClr val="tx1"/>
                  </a:solidFill>
                  <a:latin typeface="Calibri" pitchFamily="34" charset="0"/>
                  <a:ea typeface="HGPｺﾞｼｯｸE" pitchFamily="50" charset="-128"/>
                </a:defRPr>
              </a:lvl5pPr>
              <a:lvl6pPr marL="2514600" indent="-228600" fontAlgn="base">
                <a:spcBef>
                  <a:spcPct val="0"/>
                </a:spcBef>
                <a:spcAft>
                  <a:spcPct val="0"/>
                </a:spcAft>
                <a:defRPr kumimoji="1">
                  <a:solidFill>
                    <a:schemeClr val="tx1"/>
                  </a:solidFill>
                  <a:latin typeface="Calibri" pitchFamily="34" charset="0"/>
                  <a:ea typeface="HGPｺﾞｼｯｸE" pitchFamily="50" charset="-128"/>
                </a:defRPr>
              </a:lvl6pPr>
              <a:lvl7pPr marL="2971800" indent="-228600" fontAlgn="base">
                <a:spcBef>
                  <a:spcPct val="0"/>
                </a:spcBef>
                <a:spcAft>
                  <a:spcPct val="0"/>
                </a:spcAft>
                <a:defRPr kumimoji="1">
                  <a:solidFill>
                    <a:schemeClr val="tx1"/>
                  </a:solidFill>
                  <a:latin typeface="Calibri" pitchFamily="34" charset="0"/>
                  <a:ea typeface="HGPｺﾞｼｯｸE" pitchFamily="50" charset="-128"/>
                </a:defRPr>
              </a:lvl7pPr>
              <a:lvl8pPr marL="3429000" indent="-228600" fontAlgn="base">
                <a:spcBef>
                  <a:spcPct val="0"/>
                </a:spcBef>
                <a:spcAft>
                  <a:spcPct val="0"/>
                </a:spcAft>
                <a:defRPr kumimoji="1">
                  <a:solidFill>
                    <a:schemeClr val="tx1"/>
                  </a:solidFill>
                  <a:latin typeface="Calibri" pitchFamily="34" charset="0"/>
                  <a:ea typeface="HGPｺﾞｼｯｸE" pitchFamily="50" charset="-128"/>
                </a:defRPr>
              </a:lvl8pPr>
              <a:lvl9pPr marL="3886200" indent="-228600" fontAlgn="base">
                <a:spcBef>
                  <a:spcPct val="0"/>
                </a:spcBef>
                <a:spcAft>
                  <a:spcPct val="0"/>
                </a:spcAft>
                <a:defRPr kumimoji="1">
                  <a:solidFill>
                    <a:schemeClr val="tx1"/>
                  </a:solidFill>
                  <a:latin typeface="Calibri" pitchFamily="34" charset="0"/>
                  <a:ea typeface="HGPｺﾞｼｯｸE" pitchFamily="50" charset="-128"/>
                </a:defRPr>
              </a:lvl9pPr>
            </a:lstStyle>
            <a:p>
              <a:pPr>
                <a:defRPr/>
              </a:pPr>
              <a:endParaRPr kumimoji="0" lang="ja-JP" altLang="en-US">
                <a:solidFill>
                  <a:srgbClr val="000000"/>
                </a:solidFill>
              </a:endParaRPr>
            </a:p>
          </p:txBody>
        </p:sp>
      </p:grpSp>
      <p:sp>
        <p:nvSpPr>
          <p:cNvPr id="2" name="タイトル 1"/>
          <p:cNvSpPr>
            <a:spLocks noGrp="1"/>
          </p:cNvSpPr>
          <p:nvPr>
            <p:ph type="title"/>
          </p:nvPr>
        </p:nvSpPr>
        <p:spPr>
          <a:xfrm>
            <a:off x="933787" y="176403"/>
            <a:ext cx="6629317" cy="461665"/>
          </a:xfrm>
          <a:prstGeom prst="rect">
            <a:avLst/>
          </a:prstGeom>
        </p:spPr>
        <p:txBody>
          <a:bodyPr wrap="none">
            <a:noAutofit/>
          </a:bodyPr>
          <a:lstStyle>
            <a:lvl1pPr algn="l">
              <a:defRPr sz="2400">
                <a:latin typeface="Arial Rounded MT Bold" panose="020F0704030504030204" pitchFamily="34" charset="0"/>
                <a:ea typeface="HGPｺﾞｼｯｸE" panose="020B0900000000000000" pitchFamily="50" charset="-128"/>
              </a:defRPr>
            </a:lvl1pPr>
          </a:lstStyle>
          <a:p>
            <a:r>
              <a:rPr lang="ja-JP" altLang="en-US" dirty="0"/>
              <a:t>マスター タイトルの書式設定</a:t>
            </a:r>
          </a:p>
        </p:txBody>
      </p:sp>
      <p:sp>
        <p:nvSpPr>
          <p:cNvPr id="60" name="テキスト プレースホルダー 59"/>
          <p:cNvSpPr>
            <a:spLocks noGrp="1"/>
          </p:cNvSpPr>
          <p:nvPr>
            <p:ph type="body" sz="quarter" idx="10"/>
          </p:nvPr>
        </p:nvSpPr>
        <p:spPr>
          <a:xfrm>
            <a:off x="3" y="177265"/>
            <a:ext cx="916208" cy="460800"/>
          </a:xfrm>
          <a:prstGeom prst="rect">
            <a:avLst/>
          </a:prstGeom>
        </p:spPr>
        <p:txBody>
          <a:bodyPr/>
          <a:lstStyle>
            <a:lvl1pPr marL="0" indent="0" algn="ctr">
              <a:buNone/>
              <a:defRPr sz="2800" b="0" i="1">
                <a:latin typeface="Times New Roman" panose="02020603050405020304" pitchFamily="18" charset="0"/>
                <a:ea typeface="HGPｺﾞｼｯｸE" panose="020B0900000000000000" pitchFamily="50" charset="-128"/>
                <a:cs typeface="Times New Roman" panose="02020603050405020304" pitchFamily="18" charset="0"/>
              </a:defRPr>
            </a:lvl1pPr>
            <a:lvl2pPr algn="ctr">
              <a:defRPr sz="2400" b="0" i="1">
                <a:latin typeface="Times New Roman" panose="02020603050405020304" pitchFamily="18" charset="0"/>
                <a:ea typeface="HGPｺﾞｼｯｸE" panose="020B0900000000000000" pitchFamily="50" charset="-128"/>
                <a:cs typeface="Times New Roman" panose="02020603050405020304" pitchFamily="18" charset="0"/>
              </a:defRPr>
            </a:lvl2pPr>
            <a:lvl3pPr algn="ctr">
              <a:defRPr sz="2400" b="0" i="1">
                <a:latin typeface="Times New Roman" panose="02020603050405020304" pitchFamily="18" charset="0"/>
                <a:ea typeface="HGPｺﾞｼｯｸE" panose="020B0900000000000000" pitchFamily="50" charset="-128"/>
                <a:cs typeface="Times New Roman" panose="02020603050405020304" pitchFamily="18" charset="0"/>
              </a:defRPr>
            </a:lvl3pPr>
            <a:lvl4pPr algn="ctr">
              <a:defRPr sz="2400" b="0" i="1">
                <a:latin typeface="Times New Roman" panose="02020603050405020304" pitchFamily="18" charset="0"/>
                <a:ea typeface="HGPｺﾞｼｯｸE" panose="020B0900000000000000" pitchFamily="50" charset="-128"/>
                <a:cs typeface="Times New Roman" panose="02020603050405020304" pitchFamily="18" charset="0"/>
              </a:defRPr>
            </a:lvl4pPr>
            <a:lvl5pPr algn="ctr">
              <a:defRPr sz="2400" b="0" i="1">
                <a:latin typeface="Times New Roman" panose="02020603050405020304" pitchFamily="18" charset="0"/>
                <a:ea typeface="HGPｺﾞｼｯｸE" panose="020B0900000000000000" pitchFamily="50" charset="-128"/>
                <a:cs typeface="Times New Roman" panose="02020603050405020304" pitchFamily="18" charset="0"/>
              </a:defRPr>
            </a:lvl5pPr>
          </a:lstStyle>
          <a:p>
            <a:pPr lvl="0"/>
            <a:r>
              <a:rPr lang="ja-JP" altLang="en-US" dirty="0"/>
              <a:t>マ</a:t>
            </a:r>
          </a:p>
        </p:txBody>
      </p:sp>
      <p:sp>
        <p:nvSpPr>
          <p:cNvPr id="4" name="テキスト プレースホルダー 3"/>
          <p:cNvSpPr>
            <a:spLocks noGrp="1"/>
          </p:cNvSpPr>
          <p:nvPr>
            <p:ph type="body" sz="quarter" idx="11"/>
          </p:nvPr>
        </p:nvSpPr>
        <p:spPr>
          <a:xfrm>
            <a:off x="174497" y="908721"/>
            <a:ext cx="8850923" cy="5689600"/>
          </a:xfrm>
          <a:prstGeom prst="rect">
            <a:avLst/>
          </a:prstGeom>
        </p:spPr>
        <p:txBody>
          <a:bodyPr/>
          <a:lstStyle>
            <a:lvl1pPr marL="342900" indent="-342900">
              <a:buFont typeface="Wingdings" panose="05000000000000000000" pitchFamily="2" charset="2"/>
              <a:buChar char="n"/>
              <a:defRPr sz="2400">
                <a:latin typeface="Arial Rounded MT Bold" panose="020F0704030504030204" pitchFamily="34" charset="0"/>
                <a:ea typeface="HGPｺﾞｼｯｸE" panose="020B0900000000000000" pitchFamily="50" charset="-128"/>
              </a:defRPr>
            </a:lvl1pPr>
            <a:lvl2pPr marL="742950" indent="-285750">
              <a:buFont typeface="Wingdings" panose="05000000000000000000" pitchFamily="2" charset="2"/>
              <a:buChar char="Ø"/>
              <a:defRPr sz="2000">
                <a:latin typeface="Arial Rounded MT Bold" panose="020F0704030504030204" pitchFamily="34" charset="0"/>
                <a:ea typeface="HGPｺﾞｼｯｸE" panose="020B0900000000000000" pitchFamily="50" charset="-128"/>
              </a:defRPr>
            </a:lvl2pPr>
            <a:lvl3pPr marL="1143000" indent="-228600">
              <a:buFont typeface="Wingdings" panose="05000000000000000000" pitchFamily="2" charset="2"/>
              <a:buChar char="ü"/>
              <a:defRPr sz="1800">
                <a:latin typeface="Arial Rounded MT Bold" panose="020F0704030504030204" pitchFamily="34" charset="0"/>
                <a:ea typeface="HGPｺﾞｼｯｸE" panose="020B0900000000000000" pitchFamily="50" charset="-128"/>
              </a:defRPr>
            </a:lvl3pPr>
            <a:lvl4pPr>
              <a:defRPr sz="1600">
                <a:latin typeface="Arial Rounded MT Bold" panose="020F0704030504030204" pitchFamily="34" charset="0"/>
                <a:ea typeface="HGPｺﾞｼｯｸE" panose="020B0900000000000000" pitchFamily="50" charset="-128"/>
              </a:defRPr>
            </a:lvl4pPr>
            <a:lvl5pPr>
              <a:defRPr sz="1600">
                <a:latin typeface="Arial Rounded MT Bold" panose="020F0704030504030204" pitchFamily="34" charset="0"/>
                <a:ea typeface="HGPｺﾞｼｯｸE" panose="020B0900000000000000" pitchFamily="50"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Tree>
    <p:extLst>
      <p:ext uri="{BB962C8B-B14F-4D97-AF65-F5344CB8AC3E}">
        <p14:creationId xmlns:p14="http://schemas.microsoft.com/office/powerpoint/2010/main" val="416300012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スライド(番号有)_コンテンツ有赤">
    <p:spTree>
      <p:nvGrpSpPr>
        <p:cNvPr id="1" name=""/>
        <p:cNvGrpSpPr/>
        <p:nvPr/>
      </p:nvGrpSpPr>
      <p:grpSpPr>
        <a:xfrm>
          <a:off x="0" y="0"/>
          <a:ext cx="0" cy="0"/>
          <a:chOff x="0" y="0"/>
          <a:chExt cx="0" cy="0"/>
        </a:xfrm>
      </p:grpSpPr>
      <p:sp>
        <p:nvSpPr>
          <p:cNvPr id="5" name="正方形/長方形 11"/>
          <p:cNvSpPr>
            <a:spLocks noChangeArrowheads="1"/>
          </p:cNvSpPr>
          <p:nvPr userDrawn="1"/>
        </p:nvSpPr>
        <p:spPr bwMode="gray">
          <a:xfrm>
            <a:off x="0" y="739778"/>
            <a:ext cx="9144000" cy="74613"/>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a:p>
        </p:txBody>
      </p:sp>
      <p:grpSp>
        <p:nvGrpSpPr>
          <p:cNvPr id="6" name="グループ化 62"/>
          <p:cNvGrpSpPr>
            <a:grpSpLocks/>
          </p:cNvGrpSpPr>
          <p:nvPr userDrawn="1"/>
        </p:nvGrpSpPr>
        <p:grpSpPr bwMode="auto">
          <a:xfrm>
            <a:off x="1" y="739778"/>
            <a:ext cx="1481504" cy="74613"/>
            <a:chOff x="312738" y="2747963"/>
            <a:chExt cx="1970087" cy="109537"/>
          </a:xfrm>
        </p:grpSpPr>
        <p:sp>
          <p:nvSpPr>
            <p:cNvPr id="7" name="正方形/長方形 6"/>
            <p:cNvSpPr>
              <a:spLocks noChangeArrowheads="1"/>
            </p:cNvSpPr>
            <p:nvPr/>
          </p:nvSpPr>
          <p:spPr bwMode="gray">
            <a:xfrm>
              <a:off x="312738" y="2747963"/>
              <a:ext cx="1970087" cy="109537"/>
            </a:xfrm>
            <a:prstGeom prst="rect">
              <a:avLst/>
            </a:prstGeom>
            <a:solidFill>
              <a:srgbClr val="FD001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Calibri" pitchFamily="34" charset="0"/>
                  <a:ea typeface="HGPｺﾞｼｯｸE" pitchFamily="50" charset="-128"/>
                </a:defRPr>
              </a:lvl1pPr>
              <a:lvl2pPr marL="742950" indent="-285750">
                <a:defRPr kumimoji="1">
                  <a:solidFill>
                    <a:schemeClr val="tx1"/>
                  </a:solidFill>
                  <a:latin typeface="Calibri" pitchFamily="34" charset="0"/>
                  <a:ea typeface="HGPｺﾞｼｯｸE" pitchFamily="50" charset="-128"/>
                </a:defRPr>
              </a:lvl2pPr>
              <a:lvl3pPr marL="1143000" indent="-228600">
                <a:defRPr kumimoji="1">
                  <a:solidFill>
                    <a:schemeClr val="tx1"/>
                  </a:solidFill>
                  <a:latin typeface="Calibri" pitchFamily="34" charset="0"/>
                  <a:ea typeface="HGPｺﾞｼｯｸE" pitchFamily="50" charset="-128"/>
                </a:defRPr>
              </a:lvl3pPr>
              <a:lvl4pPr marL="1600200" indent="-228600">
                <a:defRPr kumimoji="1">
                  <a:solidFill>
                    <a:schemeClr val="tx1"/>
                  </a:solidFill>
                  <a:latin typeface="Calibri" pitchFamily="34" charset="0"/>
                  <a:ea typeface="HGPｺﾞｼｯｸE" pitchFamily="50" charset="-128"/>
                </a:defRPr>
              </a:lvl4pPr>
              <a:lvl5pPr marL="2057400" indent="-228600">
                <a:defRPr kumimoji="1">
                  <a:solidFill>
                    <a:schemeClr val="tx1"/>
                  </a:solidFill>
                  <a:latin typeface="Calibri" pitchFamily="34" charset="0"/>
                  <a:ea typeface="HGPｺﾞｼｯｸE" pitchFamily="50" charset="-128"/>
                </a:defRPr>
              </a:lvl5pPr>
              <a:lvl6pPr marL="2514600" indent="-228600" fontAlgn="base">
                <a:spcBef>
                  <a:spcPct val="0"/>
                </a:spcBef>
                <a:spcAft>
                  <a:spcPct val="0"/>
                </a:spcAft>
                <a:defRPr kumimoji="1">
                  <a:solidFill>
                    <a:schemeClr val="tx1"/>
                  </a:solidFill>
                  <a:latin typeface="Calibri" pitchFamily="34" charset="0"/>
                  <a:ea typeface="HGPｺﾞｼｯｸE" pitchFamily="50" charset="-128"/>
                </a:defRPr>
              </a:lvl6pPr>
              <a:lvl7pPr marL="2971800" indent="-228600" fontAlgn="base">
                <a:spcBef>
                  <a:spcPct val="0"/>
                </a:spcBef>
                <a:spcAft>
                  <a:spcPct val="0"/>
                </a:spcAft>
                <a:defRPr kumimoji="1">
                  <a:solidFill>
                    <a:schemeClr val="tx1"/>
                  </a:solidFill>
                  <a:latin typeface="Calibri" pitchFamily="34" charset="0"/>
                  <a:ea typeface="HGPｺﾞｼｯｸE" pitchFamily="50" charset="-128"/>
                </a:defRPr>
              </a:lvl7pPr>
              <a:lvl8pPr marL="3429000" indent="-228600" fontAlgn="base">
                <a:spcBef>
                  <a:spcPct val="0"/>
                </a:spcBef>
                <a:spcAft>
                  <a:spcPct val="0"/>
                </a:spcAft>
                <a:defRPr kumimoji="1">
                  <a:solidFill>
                    <a:schemeClr val="tx1"/>
                  </a:solidFill>
                  <a:latin typeface="Calibri" pitchFamily="34" charset="0"/>
                  <a:ea typeface="HGPｺﾞｼｯｸE" pitchFamily="50" charset="-128"/>
                </a:defRPr>
              </a:lvl8pPr>
              <a:lvl9pPr marL="3886200" indent="-228600" fontAlgn="base">
                <a:spcBef>
                  <a:spcPct val="0"/>
                </a:spcBef>
                <a:spcAft>
                  <a:spcPct val="0"/>
                </a:spcAft>
                <a:defRPr kumimoji="1">
                  <a:solidFill>
                    <a:schemeClr val="tx1"/>
                  </a:solidFill>
                  <a:latin typeface="Calibri" pitchFamily="34" charset="0"/>
                  <a:ea typeface="HGPｺﾞｼｯｸE" pitchFamily="50" charset="-128"/>
                </a:defRPr>
              </a:lvl9pPr>
            </a:lstStyle>
            <a:p>
              <a:pPr>
                <a:defRPr/>
              </a:pPr>
              <a:endParaRPr kumimoji="0" lang="ja-JP" altLang="en-US">
                <a:solidFill>
                  <a:srgbClr val="000000"/>
                </a:solidFill>
              </a:endParaRPr>
            </a:p>
          </p:txBody>
        </p:sp>
        <p:sp>
          <p:nvSpPr>
            <p:cNvPr id="8" name="正方形/長方形 7"/>
            <p:cNvSpPr>
              <a:spLocks noChangeArrowheads="1"/>
            </p:cNvSpPr>
            <p:nvPr/>
          </p:nvSpPr>
          <p:spPr bwMode="gray">
            <a:xfrm>
              <a:off x="312738" y="2747963"/>
              <a:ext cx="986018" cy="109537"/>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Calibri" pitchFamily="34" charset="0"/>
                  <a:ea typeface="HGPｺﾞｼｯｸE" pitchFamily="50" charset="-128"/>
                </a:defRPr>
              </a:lvl1pPr>
              <a:lvl2pPr marL="742950" indent="-285750">
                <a:defRPr kumimoji="1">
                  <a:solidFill>
                    <a:schemeClr val="tx1"/>
                  </a:solidFill>
                  <a:latin typeface="Calibri" pitchFamily="34" charset="0"/>
                  <a:ea typeface="HGPｺﾞｼｯｸE" pitchFamily="50" charset="-128"/>
                </a:defRPr>
              </a:lvl2pPr>
              <a:lvl3pPr marL="1143000" indent="-228600">
                <a:defRPr kumimoji="1">
                  <a:solidFill>
                    <a:schemeClr val="tx1"/>
                  </a:solidFill>
                  <a:latin typeface="Calibri" pitchFamily="34" charset="0"/>
                  <a:ea typeface="HGPｺﾞｼｯｸE" pitchFamily="50" charset="-128"/>
                </a:defRPr>
              </a:lvl3pPr>
              <a:lvl4pPr marL="1600200" indent="-228600">
                <a:defRPr kumimoji="1">
                  <a:solidFill>
                    <a:schemeClr val="tx1"/>
                  </a:solidFill>
                  <a:latin typeface="Calibri" pitchFamily="34" charset="0"/>
                  <a:ea typeface="HGPｺﾞｼｯｸE" pitchFamily="50" charset="-128"/>
                </a:defRPr>
              </a:lvl4pPr>
              <a:lvl5pPr marL="2057400" indent="-228600">
                <a:defRPr kumimoji="1">
                  <a:solidFill>
                    <a:schemeClr val="tx1"/>
                  </a:solidFill>
                  <a:latin typeface="Calibri" pitchFamily="34" charset="0"/>
                  <a:ea typeface="HGPｺﾞｼｯｸE" pitchFamily="50" charset="-128"/>
                </a:defRPr>
              </a:lvl5pPr>
              <a:lvl6pPr marL="2514600" indent="-228600" fontAlgn="base">
                <a:spcBef>
                  <a:spcPct val="0"/>
                </a:spcBef>
                <a:spcAft>
                  <a:spcPct val="0"/>
                </a:spcAft>
                <a:defRPr kumimoji="1">
                  <a:solidFill>
                    <a:schemeClr val="tx1"/>
                  </a:solidFill>
                  <a:latin typeface="Calibri" pitchFamily="34" charset="0"/>
                  <a:ea typeface="HGPｺﾞｼｯｸE" pitchFamily="50" charset="-128"/>
                </a:defRPr>
              </a:lvl6pPr>
              <a:lvl7pPr marL="2971800" indent="-228600" fontAlgn="base">
                <a:spcBef>
                  <a:spcPct val="0"/>
                </a:spcBef>
                <a:spcAft>
                  <a:spcPct val="0"/>
                </a:spcAft>
                <a:defRPr kumimoji="1">
                  <a:solidFill>
                    <a:schemeClr val="tx1"/>
                  </a:solidFill>
                  <a:latin typeface="Calibri" pitchFamily="34" charset="0"/>
                  <a:ea typeface="HGPｺﾞｼｯｸE" pitchFamily="50" charset="-128"/>
                </a:defRPr>
              </a:lvl7pPr>
              <a:lvl8pPr marL="3429000" indent="-228600" fontAlgn="base">
                <a:spcBef>
                  <a:spcPct val="0"/>
                </a:spcBef>
                <a:spcAft>
                  <a:spcPct val="0"/>
                </a:spcAft>
                <a:defRPr kumimoji="1">
                  <a:solidFill>
                    <a:schemeClr val="tx1"/>
                  </a:solidFill>
                  <a:latin typeface="Calibri" pitchFamily="34" charset="0"/>
                  <a:ea typeface="HGPｺﾞｼｯｸE" pitchFamily="50" charset="-128"/>
                </a:defRPr>
              </a:lvl8pPr>
              <a:lvl9pPr marL="3886200" indent="-228600" fontAlgn="base">
                <a:spcBef>
                  <a:spcPct val="0"/>
                </a:spcBef>
                <a:spcAft>
                  <a:spcPct val="0"/>
                </a:spcAft>
                <a:defRPr kumimoji="1">
                  <a:solidFill>
                    <a:schemeClr val="tx1"/>
                  </a:solidFill>
                  <a:latin typeface="Calibri" pitchFamily="34" charset="0"/>
                  <a:ea typeface="HGPｺﾞｼｯｸE" pitchFamily="50" charset="-128"/>
                </a:defRPr>
              </a:lvl9pPr>
            </a:lstStyle>
            <a:p>
              <a:pPr>
                <a:defRPr/>
              </a:pPr>
              <a:endParaRPr kumimoji="0" lang="ja-JP" altLang="en-US">
                <a:solidFill>
                  <a:srgbClr val="000000"/>
                </a:solidFill>
              </a:endParaRPr>
            </a:p>
          </p:txBody>
        </p:sp>
      </p:grpSp>
      <p:sp>
        <p:nvSpPr>
          <p:cNvPr id="2" name="タイトル 1"/>
          <p:cNvSpPr>
            <a:spLocks noGrp="1"/>
          </p:cNvSpPr>
          <p:nvPr>
            <p:ph type="title"/>
          </p:nvPr>
        </p:nvSpPr>
        <p:spPr>
          <a:xfrm>
            <a:off x="933787" y="176403"/>
            <a:ext cx="6629317" cy="461665"/>
          </a:xfrm>
          <a:prstGeom prst="rect">
            <a:avLst/>
          </a:prstGeom>
        </p:spPr>
        <p:txBody>
          <a:bodyPr wrap="none">
            <a:noAutofit/>
          </a:bodyPr>
          <a:lstStyle>
            <a:lvl1pPr algn="l">
              <a:defRPr sz="2400">
                <a:latin typeface="Arial Rounded MT Bold" panose="020F0704030504030204" pitchFamily="34" charset="0"/>
                <a:ea typeface="HGPｺﾞｼｯｸE" panose="020B0900000000000000" pitchFamily="50" charset="-128"/>
              </a:defRPr>
            </a:lvl1pPr>
          </a:lstStyle>
          <a:p>
            <a:r>
              <a:rPr lang="ja-JP" altLang="en-US" dirty="0"/>
              <a:t>マスター タイトルの書式設定</a:t>
            </a:r>
          </a:p>
        </p:txBody>
      </p:sp>
      <p:sp>
        <p:nvSpPr>
          <p:cNvPr id="60" name="テキスト プレースホルダー 59"/>
          <p:cNvSpPr>
            <a:spLocks noGrp="1"/>
          </p:cNvSpPr>
          <p:nvPr>
            <p:ph type="body" sz="quarter" idx="10"/>
          </p:nvPr>
        </p:nvSpPr>
        <p:spPr>
          <a:xfrm>
            <a:off x="3" y="177265"/>
            <a:ext cx="916208" cy="460800"/>
          </a:xfrm>
          <a:prstGeom prst="rect">
            <a:avLst/>
          </a:prstGeom>
        </p:spPr>
        <p:txBody>
          <a:bodyPr/>
          <a:lstStyle>
            <a:lvl1pPr marL="0" indent="0" algn="ctr">
              <a:buNone/>
              <a:defRPr sz="2800" b="0" i="1">
                <a:latin typeface="Times New Roman" panose="02020603050405020304" pitchFamily="18" charset="0"/>
                <a:ea typeface="HGPｺﾞｼｯｸE" panose="020B0900000000000000" pitchFamily="50" charset="-128"/>
                <a:cs typeface="Times New Roman" panose="02020603050405020304" pitchFamily="18" charset="0"/>
              </a:defRPr>
            </a:lvl1pPr>
            <a:lvl2pPr algn="ctr">
              <a:defRPr sz="2400" b="0" i="1">
                <a:latin typeface="Times New Roman" panose="02020603050405020304" pitchFamily="18" charset="0"/>
                <a:ea typeface="HGPｺﾞｼｯｸE" panose="020B0900000000000000" pitchFamily="50" charset="-128"/>
                <a:cs typeface="Times New Roman" panose="02020603050405020304" pitchFamily="18" charset="0"/>
              </a:defRPr>
            </a:lvl2pPr>
            <a:lvl3pPr algn="ctr">
              <a:defRPr sz="2400" b="0" i="1">
                <a:latin typeface="Times New Roman" panose="02020603050405020304" pitchFamily="18" charset="0"/>
                <a:ea typeface="HGPｺﾞｼｯｸE" panose="020B0900000000000000" pitchFamily="50" charset="-128"/>
                <a:cs typeface="Times New Roman" panose="02020603050405020304" pitchFamily="18" charset="0"/>
              </a:defRPr>
            </a:lvl3pPr>
            <a:lvl4pPr algn="ctr">
              <a:defRPr sz="2400" b="0" i="1">
                <a:latin typeface="Times New Roman" panose="02020603050405020304" pitchFamily="18" charset="0"/>
                <a:ea typeface="HGPｺﾞｼｯｸE" panose="020B0900000000000000" pitchFamily="50" charset="-128"/>
                <a:cs typeface="Times New Roman" panose="02020603050405020304" pitchFamily="18" charset="0"/>
              </a:defRPr>
            </a:lvl4pPr>
            <a:lvl5pPr algn="ctr">
              <a:defRPr sz="2400" b="0" i="1">
                <a:latin typeface="Times New Roman" panose="02020603050405020304" pitchFamily="18" charset="0"/>
                <a:ea typeface="HGPｺﾞｼｯｸE" panose="020B0900000000000000" pitchFamily="50" charset="-128"/>
                <a:cs typeface="Times New Roman" panose="02020603050405020304" pitchFamily="18" charset="0"/>
              </a:defRPr>
            </a:lvl5pPr>
          </a:lstStyle>
          <a:p>
            <a:pPr lvl="0"/>
            <a:r>
              <a:rPr lang="ja-JP" altLang="en-US" dirty="0"/>
              <a:t>マ</a:t>
            </a:r>
          </a:p>
        </p:txBody>
      </p:sp>
      <p:sp>
        <p:nvSpPr>
          <p:cNvPr id="4" name="テキスト プレースホルダー 3"/>
          <p:cNvSpPr>
            <a:spLocks noGrp="1"/>
          </p:cNvSpPr>
          <p:nvPr>
            <p:ph type="body" sz="quarter" idx="11"/>
          </p:nvPr>
        </p:nvSpPr>
        <p:spPr>
          <a:xfrm>
            <a:off x="174497" y="908721"/>
            <a:ext cx="8850923" cy="5689600"/>
          </a:xfrm>
          <a:prstGeom prst="rect">
            <a:avLst/>
          </a:prstGeom>
        </p:spPr>
        <p:txBody>
          <a:bodyPr/>
          <a:lstStyle>
            <a:lvl1pPr marL="342900" indent="-342900">
              <a:buClr>
                <a:schemeClr val="accent2">
                  <a:lumMod val="75000"/>
                </a:schemeClr>
              </a:buClr>
              <a:buFont typeface="Wingdings" panose="05000000000000000000" pitchFamily="2" charset="2"/>
              <a:buChar char="n"/>
              <a:defRPr sz="2400">
                <a:latin typeface="Arial Rounded MT Bold" panose="020F0704030504030204" pitchFamily="34" charset="0"/>
                <a:ea typeface="HGPｺﾞｼｯｸE" panose="020B0900000000000000" pitchFamily="50" charset="-128"/>
              </a:defRPr>
            </a:lvl1pPr>
            <a:lvl2pPr marL="742950" indent="-285750">
              <a:buClr>
                <a:schemeClr val="accent2">
                  <a:lumMod val="75000"/>
                </a:schemeClr>
              </a:buClr>
              <a:buFont typeface="Wingdings" panose="05000000000000000000" pitchFamily="2" charset="2"/>
              <a:buChar char="Ø"/>
              <a:defRPr sz="2000">
                <a:latin typeface="Arial Rounded MT Bold" panose="020F0704030504030204" pitchFamily="34" charset="0"/>
                <a:ea typeface="HGPｺﾞｼｯｸE" panose="020B0900000000000000" pitchFamily="50" charset="-128"/>
              </a:defRPr>
            </a:lvl2pPr>
            <a:lvl3pPr marL="1143000" indent="-228600">
              <a:buClr>
                <a:schemeClr val="accent2">
                  <a:lumMod val="75000"/>
                </a:schemeClr>
              </a:buClr>
              <a:buFont typeface="Wingdings" panose="05000000000000000000" pitchFamily="2" charset="2"/>
              <a:buChar char="ü"/>
              <a:defRPr sz="1800">
                <a:latin typeface="Arial Rounded MT Bold" panose="020F0704030504030204" pitchFamily="34" charset="0"/>
                <a:ea typeface="HGPｺﾞｼｯｸE" panose="020B0900000000000000" pitchFamily="50" charset="-128"/>
              </a:defRPr>
            </a:lvl3pPr>
            <a:lvl4pPr>
              <a:buClr>
                <a:schemeClr val="accent2">
                  <a:lumMod val="75000"/>
                </a:schemeClr>
              </a:buClr>
              <a:defRPr sz="1600">
                <a:latin typeface="Arial Rounded MT Bold" panose="020F0704030504030204" pitchFamily="34" charset="0"/>
                <a:ea typeface="HGPｺﾞｼｯｸE" panose="020B0900000000000000" pitchFamily="50" charset="-128"/>
              </a:defRPr>
            </a:lvl4pPr>
            <a:lvl5pPr>
              <a:buClr>
                <a:schemeClr val="accent2">
                  <a:lumMod val="75000"/>
                </a:schemeClr>
              </a:buClr>
              <a:defRPr sz="1600">
                <a:latin typeface="Arial Rounded MT Bold" panose="020F0704030504030204" pitchFamily="34" charset="0"/>
                <a:ea typeface="HGPｺﾞｼｯｸE" panose="020B0900000000000000" pitchFamily="50"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Tree>
    <p:extLst>
      <p:ext uri="{BB962C8B-B14F-4D97-AF65-F5344CB8AC3E}">
        <p14:creationId xmlns:p14="http://schemas.microsoft.com/office/powerpoint/2010/main" val="87922200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スライド(番号無)_コンテンツ無">
    <p:spTree>
      <p:nvGrpSpPr>
        <p:cNvPr id="1" name=""/>
        <p:cNvGrpSpPr/>
        <p:nvPr/>
      </p:nvGrpSpPr>
      <p:grpSpPr>
        <a:xfrm>
          <a:off x="0" y="0"/>
          <a:ext cx="0" cy="0"/>
          <a:chOff x="0" y="0"/>
          <a:chExt cx="0" cy="0"/>
        </a:xfrm>
      </p:grpSpPr>
      <p:sp>
        <p:nvSpPr>
          <p:cNvPr id="3" name="正方形/長方形 11"/>
          <p:cNvSpPr>
            <a:spLocks noChangeArrowheads="1"/>
          </p:cNvSpPr>
          <p:nvPr userDrawn="1"/>
        </p:nvSpPr>
        <p:spPr bwMode="gray">
          <a:xfrm>
            <a:off x="0" y="739778"/>
            <a:ext cx="9144000" cy="74613"/>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a:p>
        </p:txBody>
      </p:sp>
      <p:grpSp>
        <p:nvGrpSpPr>
          <p:cNvPr id="4" name="グループ化 62"/>
          <p:cNvGrpSpPr>
            <a:grpSpLocks/>
          </p:cNvGrpSpPr>
          <p:nvPr userDrawn="1"/>
        </p:nvGrpSpPr>
        <p:grpSpPr bwMode="auto">
          <a:xfrm>
            <a:off x="1" y="739778"/>
            <a:ext cx="1481504" cy="74613"/>
            <a:chOff x="312738" y="2747963"/>
            <a:chExt cx="1970087" cy="109537"/>
          </a:xfrm>
        </p:grpSpPr>
        <p:sp>
          <p:nvSpPr>
            <p:cNvPr id="5" name="正方形/長方形 4"/>
            <p:cNvSpPr>
              <a:spLocks noChangeArrowheads="1"/>
            </p:cNvSpPr>
            <p:nvPr/>
          </p:nvSpPr>
          <p:spPr bwMode="gray">
            <a:xfrm>
              <a:off x="312738" y="2747963"/>
              <a:ext cx="1970087" cy="109537"/>
            </a:xfrm>
            <a:prstGeom prst="rect">
              <a:avLst/>
            </a:prstGeom>
            <a:solidFill>
              <a:srgbClr val="FD001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Calibri" pitchFamily="34" charset="0"/>
                  <a:ea typeface="HGPｺﾞｼｯｸE" pitchFamily="50" charset="-128"/>
                </a:defRPr>
              </a:lvl1pPr>
              <a:lvl2pPr marL="742950" indent="-285750">
                <a:defRPr kumimoji="1">
                  <a:solidFill>
                    <a:schemeClr val="tx1"/>
                  </a:solidFill>
                  <a:latin typeface="Calibri" pitchFamily="34" charset="0"/>
                  <a:ea typeface="HGPｺﾞｼｯｸE" pitchFamily="50" charset="-128"/>
                </a:defRPr>
              </a:lvl2pPr>
              <a:lvl3pPr marL="1143000" indent="-228600">
                <a:defRPr kumimoji="1">
                  <a:solidFill>
                    <a:schemeClr val="tx1"/>
                  </a:solidFill>
                  <a:latin typeface="Calibri" pitchFamily="34" charset="0"/>
                  <a:ea typeface="HGPｺﾞｼｯｸE" pitchFamily="50" charset="-128"/>
                </a:defRPr>
              </a:lvl3pPr>
              <a:lvl4pPr marL="1600200" indent="-228600">
                <a:defRPr kumimoji="1">
                  <a:solidFill>
                    <a:schemeClr val="tx1"/>
                  </a:solidFill>
                  <a:latin typeface="Calibri" pitchFamily="34" charset="0"/>
                  <a:ea typeface="HGPｺﾞｼｯｸE" pitchFamily="50" charset="-128"/>
                </a:defRPr>
              </a:lvl4pPr>
              <a:lvl5pPr marL="2057400" indent="-228600">
                <a:defRPr kumimoji="1">
                  <a:solidFill>
                    <a:schemeClr val="tx1"/>
                  </a:solidFill>
                  <a:latin typeface="Calibri" pitchFamily="34" charset="0"/>
                  <a:ea typeface="HGPｺﾞｼｯｸE" pitchFamily="50" charset="-128"/>
                </a:defRPr>
              </a:lvl5pPr>
              <a:lvl6pPr marL="2514600" indent="-228600" fontAlgn="base">
                <a:spcBef>
                  <a:spcPct val="0"/>
                </a:spcBef>
                <a:spcAft>
                  <a:spcPct val="0"/>
                </a:spcAft>
                <a:defRPr kumimoji="1">
                  <a:solidFill>
                    <a:schemeClr val="tx1"/>
                  </a:solidFill>
                  <a:latin typeface="Calibri" pitchFamily="34" charset="0"/>
                  <a:ea typeface="HGPｺﾞｼｯｸE" pitchFamily="50" charset="-128"/>
                </a:defRPr>
              </a:lvl6pPr>
              <a:lvl7pPr marL="2971800" indent="-228600" fontAlgn="base">
                <a:spcBef>
                  <a:spcPct val="0"/>
                </a:spcBef>
                <a:spcAft>
                  <a:spcPct val="0"/>
                </a:spcAft>
                <a:defRPr kumimoji="1">
                  <a:solidFill>
                    <a:schemeClr val="tx1"/>
                  </a:solidFill>
                  <a:latin typeface="Calibri" pitchFamily="34" charset="0"/>
                  <a:ea typeface="HGPｺﾞｼｯｸE" pitchFamily="50" charset="-128"/>
                </a:defRPr>
              </a:lvl7pPr>
              <a:lvl8pPr marL="3429000" indent="-228600" fontAlgn="base">
                <a:spcBef>
                  <a:spcPct val="0"/>
                </a:spcBef>
                <a:spcAft>
                  <a:spcPct val="0"/>
                </a:spcAft>
                <a:defRPr kumimoji="1">
                  <a:solidFill>
                    <a:schemeClr val="tx1"/>
                  </a:solidFill>
                  <a:latin typeface="Calibri" pitchFamily="34" charset="0"/>
                  <a:ea typeface="HGPｺﾞｼｯｸE" pitchFamily="50" charset="-128"/>
                </a:defRPr>
              </a:lvl8pPr>
              <a:lvl9pPr marL="3886200" indent="-228600" fontAlgn="base">
                <a:spcBef>
                  <a:spcPct val="0"/>
                </a:spcBef>
                <a:spcAft>
                  <a:spcPct val="0"/>
                </a:spcAft>
                <a:defRPr kumimoji="1">
                  <a:solidFill>
                    <a:schemeClr val="tx1"/>
                  </a:solidFill>
                  <a:latin typeface="Calibri" pitchFamily="34" charset="0"/>
                  <a:ea typeface="HGPｺﾞｼｯｸE" pitchFamily="50" charset="-128"/>
                </a:defRPr>
              </a:lvl9pPr>
            </a:lstStyle>
            <a:p>
              <a:pPr>
                <a:defRPr/>
              </a:pPr>
              <a:endParaRPr kumimoji="0" lang="ja-JP" altLang="en-US">
                <a:solidFill>
                  <a:srgbClr val="000000"/>
                </a:solidFill>
              </a:endParaRPr>
            </a:p>
          </p:txBody>
        </p:sp>
        <p:sp>
          <p:nvSpPr>
            <p:cNvPr id="6" name="正方形/長方形 5"/>
            <p:cNvSpPr>
              <a:spLocks noChangeArrowheads="1"/>
            </p:cNvSpPr>
            <p:nvPr/>
          </p:nvSpPr>
          <p:spPr bwMode="gray">
            <a:xfrm>
              <a:off x="312738" y="2747963"/>
              <a:ext cx="986018" cy="109537"/>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Calibri" pitchFamily="34" charset="0"/>
                  <a:ea typeface="HGPｺﾞｼｯｸE" pitchFamily="50" charset="-128"/>
                </a:defRPr>
              </a:lvl1pPr>
              <a:lvl2pPr marL="742950" indent="-285750">
                <a:defRPr kumimoji="1">
                  <a:solidFill>
                    <a:schemeClr val="tx1"/>
                  </a:solidFill>
                  <a:latin typeface="Calibri" pitchFamily="34" charset="0"/>
                  <a:ea typeface="HGPｺﾞｼｯｸE" pitchFamily="50" charset="-128"/>
                </a:defRPr>
              </a:lvl2pPr>
              <a:lvl3pPr marL="1143000" indent="-228600">
                <a:defRPr kumimoji="1">
                  <a:solidFill>
                    <a:schemeClr val="tx1"/>
                  </a:solidFill>
                  <a:latin typeface="Calibri" pitchFamily="34" charset="0"/>
                  <a:ea typeface="HGPｺﾞｼｯｸE" pitchFamily="50" charset="-128"/>
                </a:defRPr>
              </a:lvl3pPr>
              <a:lvl4pPr marL="1600200" indent="-228600">
                <a:defRPr kumimoji="1">
                  <a:solidFill>
                    <a:schemeClr val="tx1"/>
                  </a:solidFill>
                  <a:latin typeface="Calibri" pitchFamily="34" charset="0"/>
                  <a:ea typeface="HGPｺﾞｼｯｸE" pitchFamily="50" charset="-128"/>
                </a:defRPr>
              </a:lvl4pPr>
              <a:lvl5pPr marL="2057400" indent="-228600">
                <a:defRPr kumimoji="1">
                  <a:solidFill>
                    <a:schemeClr val="tx1"/>
                  </a:solidFill>
                  <a:latin typeface="Calibri" pitchFamily="34" charset="0"/>
                  <a:ea typeface="HGPｺﾞｼｯｸE" pitchFamily="50" charset="-128"/>
                </a:defRPr>
              </a:lvl5pPr>
              <a:lvl6pPr marL="2514600" indent="-228600" fontAlgn="base">
                <a:spcBef>
                  <a:spcPct val="0"/>
                </a:spcBef>
                <a:spcAft>
                  <a:spcPct val="0"/>
                </a:spcAft>
                <a:defRPr kumimoji="1">
                  <a:solidFill>
                    <a:schemeClr val="tx1"/>
                  </a:solidFill>
                  <a:latin typeface="Calibri" pitchFamily="34" charset="0"/>
                  <a:ea typeface="HGPｺﾞｼｯｸE" pitchFamily="50" charset="-128"/>
                </a:defRPr>
              </a:lvl6pPr>
              <a:lvl7pPr marL="2971800" indent="-228600" fontAlgn="base">
                <a:spcBef>
                  <a:spcPct val="0"/>
                </a:spcBef>
                <a:spcAft>
                  <a:spcPct val="0"/>
                </a:spcAft>
                <a:defRPr kumimoji="1">
                  <a:solidFill>
                    <a:schemeClr val="tx1"/>
                  </a:solidFill>
                  <a:latin typeface="Calibri" pitchFamily="34" charset="0"/>
                  <a:ea typeface="HGPｺﾞｼｯｸE" pitchFamily="50" charset="-128"/>
                </a:defRPr>
              </a:lvl7pPr>
              <a:lvl8pPr marL="3429000" indent="-228600" fontAlgn="base">
                <a:spcBef>
                  <a:spcPct val="0"/>
                </a:spcBef>
                <a:spcAft>
                  <a:spcPct val="0"/>
                </a:spcAft>
                <a:defRPr kumimoji="1">
                  <a:solidFill>
                    <a:schemeClr val="tx1"/>
                  </a:solidFill>
                  <a:latin typeface="Calibri" pitchFamily="34" charset="0"/>
                  <a:ea typeface="HGPｺﾞｼｯｸE" pitchFamily="50" charset="-128"/>
                </a:defRPr>
              </a:lvl8pPr>
              <a:lvl9pPr marL="3886200" indent="-228600" fontAlgn="base">
                <a:spcBef>
                  <a:spcPct val="0"/>
                </a:spcBef>
                <a:spcAft>
                  <a:spcPct val="0"/>
                </a:spcAft>
                <a:defRPr kumimoji="1">
                  <a:solidFill>
                    <a:schemeClr val="tx1"/>
                  </a:solidFill>
                  <a:latin typeface="Calibri" pitchFamily="34" charset="0"/>
                  <a:ea typeface="HGPｺﾞｼｯｸE" pitchFamily="50" charset="-128"/>
                </a:defRPr>
              </a:lvl9pPr>
            </a:lstStyle>
            <a:p>
              <a:pPr>
                <a:defRPr/>
              </a:pPr>
              <a:endParaRPr kumimoji="0" lang="ja-JP" altLang="en-US">
                <a:solidFill>
                  <a:srgbClr val="000000"/>
                </a:solidFill>
              </a:endParaRPr>
            </a:p>
          </p:txBody>
        </p:sp>
      </p:grpSp>
      <p:sp>
        <p:nvSpPr>
          <p:cNvPr id="2" name="タイトル 1"/>
          <p:cNvSpPr>
            <a:spLocks noGrp="1"/>
          </p:cNvSpPr>
          <p:nvPr>
            <p:ph type="title"/>
          </p:nvPr>
        </p:nvSpPr>
        <p:spPr>
          <a:xfrm>
            <a:off x="118585" y="176403"/>
            <a:ext cx="7444519" cy="461665"/>
          </a:xfrm>
          <a:prstGeom prst="rect">
            <a:avLst/>
          </a:prstGeom>
        </p:spPr>
        <p:txBody>
          <a:bodyPr wrap="none">
            <a:noAutofit/>
          </a:bodyPr>
          <a:lstStyle>
            <a:lvl1pPr algn="l">
              <a:defRPr sz="2400">
                <a:latin typeface="Arial Rounded MT Bold" panose="020F0704030504030204" pitchFamily="34" charset="0"/>
                <a:ea typeface="HGPｺﾞｼｯｸE" panose="020B0900000000000000" pitchFamily="50" charset="-128"/>
              </a:defRPr>
            </a:lvl1pPr>
          </a:lstStyle>
          <a:p>
            <a:r>
              <a:rPr lang="ja-JP" altLang="en-US" dirty="0"/>
              <a:t>マスター タイトルの書式設定</a:t>
            </a:r>
          </a:p>
        </p:txBody>
      </p:sp>
    </p:spTree>
    <p:extLst>
      <p:ext uri="{BB962C8B-B14F-4D97-AF65-F5344CB8AC3E}">
        <p14:creationId xmlns:p14="http://schemas.microsoft.com/office/powerpoint/2010/main" val="83855877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44" r:id="rId1"/>
    <p:sldLayoutId id="2147483745" r:id="rId2"/>
    <p:sldLayoutId id="2147483748" r:id="rId3"/>
    <p:sldLayoutId id="2147483746" r:id="rId4"/>
    <p:sldLayoutId id="2147483747" r:id="rId5"/>
    <p:sldLayoutId id="2147483749" r:id="rId6"/>
    <p:sldLayoutId id="2147483750" r:id="rId7"/>
    <p:sldLayoutId id="2147483754" r:id="rId8"/>
    <p:sldLayoutId id="2147483751" r:id="rId9"/>
    <p:sldLayoutId id="2147483752" r:id="rId10"/>
    <p:sldLayoutId id="2147483755" r:id="rId11"/>
    <p:sldLayoutId id="2147483753" r:id="rId12"/>
    <p:sldLayoutId id="2147483743" r:id="rId13"/>
    <p:sldLayoutId id="2147483758" r:id="rId14"/>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0.jpeg"/></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g"/><Relationship Id="rId7"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p:cNvSpPr>
            <a:spLocks noGrp="1"/>
          </p:cNvSpPr>
          <p:nvPr>
            <p:ph type="ctrTitle"/>
          </p:nvPr>
        </p:nvSpPr>
        <p:spPr bwMode="auto">
          <a:xfrm>
            <a:off x="1351626" y="3627053"/>
            <a:ext cx="6213881" cy="95410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anchor="t" anchorCtr="0" compatLnSpc="1">
            <a:prstTxWarp prst="textNoShape">
              <a:avLst/>
            </a:prstTxWarp>
          </a:bodyPr>
          <a:lstStyle/>
          <a:p>
            <a:pPr algn="ctr"/>
            <a:r>
              <a:rPr lang="en-US" altLang="ja-JP" sz="2800" b="1" dirty="0">
                <a:latin typeface="Meiryo UI" pitchFamily="50" charset="-128"/>
                <a:ea typeface="Meiryo UI" pitchFamily="50" charset="-128"/>
              </a:rPr>
              <a:t>Introduction to AI </a:t>
            </a:r>
            <a:r>
              <a:rPr lang="en-US" altLang="ja-JP" sz="2800" b="1" dirty="0" smtClean="0">
                <a:latin typeface="Meiryo UI" pitchFamily="50" charset="-128"/>
                <a:ea typeface="Meiryo UI" pitchFamily="50" charset="-128"/>
              </a:rPr>
              <a:t>Technologies</a:t>
            </a:r>
            <a:br>
              <a:rPr lang="en-US" altLang="ja-JP" sz="2800" b="1" dirty="0" smtClean="0">
                <a:latin typeface="Meiryo UI" pitchFamily="50" charset="-128"/>
                <a:ea typeface="Meiryo UI" pitchFamily="50" charset="-128"/>
              </a:rPr>
            </a:br>
            <a:r>
              <a:rPr lang="en-US" altLang="ja-JP" sz="2800" b="1" dirty="0" smtClean="0">
                <a:latin typeface="Meiryo UI" pitchFamily="50" charset="-128"/>
                <a:ea typeface="Meiryo UI" pitchFamily="50" charset="-128"/>
              </a:rPr>
              <a:t>3rd</a:t>
            </a:r>
            <a:endParaRPr lang="ja-JP" altLang="en-US" sz="2400" b="1" dirty="0">
              <a:latin typeface="Meiryo UI" pitchFamily="50" charset="-128"/>
              <a:ea typeface="Meiryo UI" pitchFamily="50" charset="-128"/>
            </a:endParaRPr>
          </a:p>
        </p:txBody>
      </p:sp>
      <p:sp>
        <p:nvSpPr>
          <p:cNvPr id="12293" name="Text Box 83"/>
          <p:cNvSpPr txBox="1">
            <a:spLocks noChangeArrowheads="1"/>
          </p:cNvSpPr>
          <p:nvPr/>
        </p:nvSpPr>
        <p:spPr bwMode="gray">
          <a:xfrm>
            <a:off x="2608828" y="5490031"/>
            <a:ext cx="651146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r" eaLnBrk="1" hangingPunct="1"/>
            <a:r>
              <a:rPr lang="en-US" altLang="ja-JP" sz="2000" b="1" dirty="0" smtClean="0">
                <a:latin typeface="Meiryo UI" pitchFamily="50" charset="-128"/>
                <a:ea typeface="Meiryo UI" pitchFamily="50" charset="-128"/>
              </a:rPr>
              <a:t>Mar 17, 2023 </a:t>
            </a:r>
          </a:p>
          <a:p>
            <a:pPr algn="r" eaLnBrk="1" hangingPunct="1"/>
            <a:r>
              <a:rPr lang="en-US" altLang="ja-JP" sz="2000" b="1" dirty="0" smtClean="0">
                <a:latin typeface="Meiryo UI" pitchFamily="50" charset="-128"/>
                <a:ea typeface="Meiryo UI" pitchFamily="50" charset="-128"/>
              </a:rPr>
              <a:t>Graduate </a:t>
            </a:r>
            <a:r>
              <a:rPr lang="en-US" altLang="ja-JP" sz="2000" b="1" dirty="0">
                <a:latin typeface="Meiryo UI" pitchFamily="50" charset="-128"/>
                <a:ea typeface="Meiryo UI" pitchFamily="50" charset="-128"/>
              </a:rPr>
              <a:t>School of Urban Innovation</a:t>
            </a:r>
          </a:p>
          <a:p>
            <a:pPr algn="r" eaLnBrk="1" hangingPunct="1"/>
            <a:r>
              <a:rPr lang="en-US" altLang="ja-JP" sz="2000" b="1" dirty="0">
                <a:latin typeface="Meiryo UI" pitchFamily="50" charset="-128"/>
                <a:ea typeface="Meiryo UI" pitchFamily="50" charset="-128"/>
              </a:rPr>
              <a:t>Doctoral course for working adults (1st </a:t>
            </a:r>
            <a:r>
              <a:rPr lang="en-US" altLang="ja-JP" sz="2000" b="1" dirty="0" smtClean="0">
                <a:latin typeface="Meiryo UI" pitchFamily="50" charset="-128"/>
                <a:ea typeface="Meiryo UI" pitchFamily="50" charset="-128"/>
              </a:rPr>
              <a:t>grade)</a:t>
            </a:r>
            <a:endParaRPr lang="en-US" altLang="ja-JP" sz="2000" b="1" dirty="0">
              <a:latin typeface="Meiryo UI" pitchFamily="50" charset="-128"/>
              <a:ea typeface="Meiryo UI" pitchFamily="50" charset="-128"/>
            </a:endParaRPr>
          </a:p>
          <a:p>
            <a:pPr algn="r" eaLnBrk="1" hangingPunct="1"/>
            <a:r>
              <a:rPr lang="en-US" altLang="ja-JP" sz="2000" b="1" dirty="0" err="1" smtClean="0">
                <a:latin typeface="Meiryo UI" pitchFamily="50" charset="-128"/>
                <a:ea typeface="Meiryo UI" pitchFamily="50" charset="-128"/>
              </a:rPr>
              <a:t>Tomoichi</a:t>
            </a:r>
            <a:r>
              <a:rPr lang="en-US" altLang="ja-JP" sz="2000" b="1" dirty="0" smtClean="0">
                <a:latin typeface="Meiryo UI" pitchFamily="50" charset="-128"/>
                <a:ea typeface="Meiryo UI" pitchFamily="50" charset="-128"/>
              </a:rPr>
              <a:t> </a:t>
            </a:r>
            <a:r>
              <a:rPr lang="en-US" altLang="ja-JP" sz="2000" b="1" dirty="0">
                <a:latin typeface="Meiryo UI" pitchFamily="50" charset="-128"/>
                <a:ea typeface="Meiryo UI" pitchFamily="50" charset="-128"/>
              </a:rPr>
              <a:t>Ebata</a:t>
            </a:r>
            <a:endParaRPr lang="ja-JP" altLang="en-US" sz="2000" b="1" dirty="0">
              <a:latin typeface="Meiryo UI" pitchFamily="50" charset="-128"/>
              <a:ea typeface="Meiryo UI" pitchFamily="50" charset="-128"/>
            </a:endParaRPr>
          </a:p>
        </p:txBody>
      </p:sp>
    </p:spTree>
    <p:extLst>
      <p:ext uri="{BB962C8B-B14F-4D97-AF65-F5344CB8AC3E}">
        <p14:creationId xmlns:p14="http://schemas.microsoft.com/office/powerpoint/2010/main" val="6353571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角丸四角形 48"/>
          <p:cNvSpPr/>
          <p:nvPr/>
        </p:nvSpPr>
        <p:spPr>
          <a:xfrm flipV="1">
            <a:off x="467432" y="1569370"/>
            <a:ext cx="2061073" cy="587207"/>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UI" panose="020B0604030504040204" pitchFamily="50" charset="-128"/>
              <a:ea typeface="Meiryo UI" panose="020B0604030504040204" pitchFamily="50" charset="-128"/>
            </a:endParaRPr>
          </a:p>
        </p:txBody>
      </p:sp>
      <p:sp>
        <p:nvSpPr>
          <p:cNvPr id="50" name="正方形/長方形 49"/>
          <p:cNvSpPr/>
          <p:nvPr/>
        </p:nvSpPr>
        <p:spPr>
          <a:xfrm>
            <a:off x="505188" y="1504200"/>
            <a:ext cx="2000453" cy="707886"/>
          </a:xfrm>
          <a:prstGeom prst="rect">
            <a:avLst/>
          </a:prstGeom>
        </p:spPr>
        <p:txBody>
          <a:bodyPr wrap="square">
            <a:spAutoFit/>
          </a:bodyPr>
          <a:lstStyle/>
          <a:p>
            <a:pPr algn="ctr"/>
            <a:r>
              <a:rPr lang="en-US" altLang="ja-JP" sz="2000" b="1" dirty="0">
                <a:latin typeface="Meiryo UI" panose="020B0604030504040204" pitchFamily="50" charset="-128"/>
                <a:ea typeface="Meiryo UI" panose="020B0604030504040204" pitchFamily="50" charset="-128"/>
              </a:rPr>
              <a:t>Generate a population</a:t>
            </a:r>
            <a:endParaRPr lang="en-US" altLang="ja-JP" sz="2000" b="1" dirty="0" smtClean="0">
              <a:latin typeface="Meiryo UI" panose="020B0604030504040204" pitchFamily="50" charset="-128"/>
              <a:ea typeface="Meiryo UI" panose="020B0604030504040204" pitchFamily="50" charset="-128"/>
            </a:endParaRPr>
          </a:p>
        </p:txBody>
      </p:sp>
      <p:sp>
        <p:nvSpPr>
          <p:cNvPr id="51" name="正方形/長方形 50"/>
          <p:cNvSpPr/>
          <p:nvPr/>
        </p:nvSpPr>
        <p:spPr>
          <a:xfrm>
            <a:off x="505188" y="3377878"/>
            <a:ext cx="2000453" cy="400110"/>
          </a:xfrm>
          <a:prstGeom prst="rect">
            <a:avLst/>
          </a:prstGeom>
        </p:spPr>
        <p:txBody>
          <a:bodyPr wrap="square">
            <a:spAutoFit/>
          </a:bodyPr>
          <a:lstStyle/>
          <a:p>
            <a:pPr algn="ctr"/>
            <a:r>
              <a:rPr lang="en-US" altLang="ja-JP" sz="2000" b="1" dirty="0" smtClean="0">
                <a:latin typeface="Meiryo UI" panose="020B0604030504040204" pitchFamily="50" charset="-128"/>
                <a:ea typeface="Meiryo UI" panose="020B0604030504040204" pitchFamily="50" charset="-128"/>
              </a:rPr>
              <a:t>Crossover</a:t>
            </a:r>
          </a:p>
        </p:txBody>
      </p:sp>
      <p:sp>
        <p:nvSpPr>
          <p:cNvPr id="52" name="角丸四角形 51"/>
          <p:cNvSpPr/>
          <p:nvPr/>
        </p:nvSpPr>
        <p:spPr>
          <a:xfrm flipV="1">
            <a:off x="467432" y="4221138"/>
            <a:ext cx="2061073" cy="50405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UI" panose="020B0604030504040204" pitchFamily="50" charset="-128"/>
              <a:ea typeface="Meiryo UI" panose="020B0604030504040204" pitchFamily="50" charset="-128"/>
            </a:endParaRPr>
          </a:p>
        </p:txBody>
      </p:sp>
      <p:sp>
        <p:nvSpPr>
          <p:cNvPr id="53" name="正方形/長方形 52"/>
          <p:cNvSpPr/>
          <p:nvPr/>
        </p:nvSpPr>
        <p:spPr>
          <a:xfrm>
            <a:off x="505188" y="4253074"/>
            <a:ext cx="2000453" cy="400110"/>
          </a:xfrm>
          <a:prstGeom prst="rect">
            <a:avLst/>
          </a:prstGeom>
        </p:spPr>
        <p:txBody>
          <a:bodyPr wrap="square">
            <a:spAutoFit/>
          </a:bodyPr>
          <a:lstStyle/>
          <a:p>
            <a:pPr algn="ctr"/>
            <a:r>
              <a:rPr lang="en-US" altLang="ja-JP" sz="2000" b="1" dirty="0" smtClean="0">
                <a:latin typeface="Meiryo UI" panose="020B0604030504040204" pitchFamily="50" charset="-128"/>
                <a:ea typeface="Meiryo UI" panose="020B0604030504040204" pitchFamily="50" charset="-128"/>
              </a:rPr>
              <a:t>Mutation</a:t>
            </a:r>
          </a:p>
        </p:txBody>
      </p:sp>
      <p:sp>
        <p:nvSpPr>
          <p:cNvPr id="54" name="角丸四角形 53"/>
          <p:cNvSpPr/>
          <p:nvPr/>
        </p:nvSpPr>
        <p:spPr>
          <a:xfrm flipV="1">
            <a:off x="467432" y="3327834"/>
            <a:ext cx="2061073" cy="50405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UI" panose="020B0604030504040204" pitchFamily="50" charset="-128"/>
              <a:ea typeface="Meiryo UI" panose="020B0604030504040204" pitchFamily="50" charset="-128"/>
            </a:endParaRPr>
          </a:p>
        </p:txBody>
      </p:sp>
      <p:sp>
        <p:nvSpPr>
          <p:cNvPr id="55" name="角丸四角形 54"/>
          <p:cNvSpPr/>
          <p:nvPr/>
        </p:nvSpPr>
        <p:spPr>
          <a:xfrm flipV="1">
            <a:off x="467432" y="5877354"/>
            <a:ext cx="2061073" cy="50405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UI" panose="020B0604030504040204" pitchFamily="50" charset="-128"/>
              <a:ea typeface="Meiryo UI" panose="020B0604030504040204" pitchFamily="50" charset="-128"/>
            </a:endParaRPr>
          </a:p>
        </p:txBody>
      </p:sp>
      <p:sp>
        <p:nvSpPr>
          <p:cNvPr id="56" name="正方形/長方形 55"/>
          <p:cNvSpPr/>
          <p:nvPr/>
        </p:nvSpPr>
        <p:spPr>
          <a:xfrm>
            <a:off x="505188" y="5932674"/>
            <a:ext cx="2000453" cy="400110"/>
          </a:xfrm>
          <a:prstGeom prst="rect">
            <a:avLst/>
          </a:prstGeom>
        </p:spPr>
        <p:txBody>
          <a:bodyPr wrap="square">
            <a:spAutoFit/>
          </a:bodyPr>
          <a:lstStyle/>
          <a:p>
            <a:pPr algn="ctr"/>
            <a:r>
              <a:rPr lang="en-US" altLang="ja-JP" sz="2000" b="1" dirty="0" smtClean="0">
                <a:latin typeface="Meiryo UI" panose="020B0604030504040204" pitchFamily="50" charset="-128"/>
                <a:ea typeface="Meiryo UI" panose="020B0604030504040204" pitchFamily="50" charset="-128"/>
              </a:rPr>
              <a:t>End</a:t>
            </a:r>
          </a:p>
        </p:txBody>
      </p:sp>
      <p:cxnSp>
        <p:nvCxnSpPr>
          <p:cNvPr id="57" name="直線矢印コネクタ 56"/>
          <p:cNvCxnSpPr>
            <a:stCxn id="49" idx="0"/>
            <a:endCxn id="63" idx="0"/>
          </p:cNvCxnSpPr>
          <p:nvPr/>
        </p:nvCxnSpPr>
        <p:spPr>
          <a:xfrm>
            <a:off x="1497969" y="2156577"/>
            <a:ext cx="3149" cy="264297"/>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矢印コネクタ 57"/>
          <p:cNvCxnSpPr>
            <a:stCxn id="63" idx="2"/>
            <a:endCxn id="54" idx="2"/>
          </p:cNvCxnSpPr>
          <p:nvPr/>
        </p:nvCxnSpPr>
        <p:spPr>
          <a:xfrm flipH="1">
            <a:off x="1497969" y="2924930"/>
            <a:ext cx="3149" cy="40290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矢印コネクタ 58"/>
          <p:cNvCxnSpPr>
            <a:stCxn id="54" idx="0"/>
            <a:endCxn id="52" idx="2"/>
          </p:cNvCxnSpPr>
          <p:nvPr/>
        </p:nvCxnSpPr>
        <p:spPr>
          <a:xfrm>
            <a:off x="1497969" y="3831890"/>
            <a:ext cx="0" cy="389248"/>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矢印コネクタ 59"/>
          <p:cNvCxnSpPr>
            <a:stCxn id="52" idx="0"/>
            <a:endCxn id="71" idx="2"/>
          </p:cNvCxnSpPr>
          <p:nvPr/>
        </p:nvCxnSpPr>
        <p:spPr>
          <a:xfrm>
            <a:off x="1497969" y="4725194"/>
            <a:ext cx="0" cy="28804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矢印コネクタ 60"/>
          <p:cNvCxnSpPr>
            <a:stCxn id="71" idx="0"/>
            <a:endCxn id="55" idx="2"/>
          </p:cNvCxnSpPr>
          <p:nvPr/>
        </p:nvCxnSpPr>
        <p:spPr>
          <a:xfrm>
            <a:off x="1497969" y="5517290"/>
            <a:ext cx="0" cy="36006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カギ線コネクタ 61"/>
          <p:cNvCxnSpPr>
            <a:stCxn id="71" idx="1"/>
            <a:endCxn id="63" idx="1"/>
          </p:cNvCxnSpPr>
          <p:nvPr/>
        </p:nvCxnSpPr>
        <p:spPr>
          <a:xfrm rot="10800000" flipH="1">
            <a:off x="467431" y="2672902"/>
            <a:ext cx="33459" cy="2592360"/>
          </a:xfrm>
          <a:prstGeom prst="bentConnector3">
            <a:avLst>
              <a:gd name="adj1" fmla="val -683224"/>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ひし形 62"/>
          <p:cNvSpPr/>
          <p:nvPr/>
        </p:nvSpPr>
        <p:spPr>
          <a:xfrm>
            <a:off x="500891" y="2420874"/>
            <a:ext cx="2000453" cy="504056"/>
          </a:xfrm>
          <a:prstGeom prst="diamond">
            <a:avLst/>
          </a:prstGeom>
          <a:noFill/>
          <a:ln w="381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UI" panose="020B0604030504040204" pitchFamily="50" charset="-128"/>
              <a:ea typeface="Meiryo UI" panose="020B0604030504040204" pitchFamily="50" charset="-128"/>
            </a:endParaRPr>
          </a:p>
        </p:txBody>
      </p:sp>
      <p:sp>
        <p:nvSpPr>
          <p:cNvPr id="68" name="正方形/長方形 67"/>
          <p:cNvSpPr/>
          <p:nvPr/>
        </p:nvSpPr>
        <p:spPr>
          <a:xfrm>
            <a:off x="554189" y="2450304"/>
            <a:ext cx="2000453" cy="400110"/>
          </a:xfrm>
          <a:prstGeom prst="rect">
            <a:avLst/>
          </a:prstGeom>
        </p:spPr>
        <p:txBody>
          <a:bodyPr wrap="square">
            <a:spAutoFit/>
          </a:bodyPr>
          <a:lstStyle/>
          <a:p>
            <a:pPr algn="ctr"/>
            <a:r>
              <a:rPr lang="en-US" altLang="ja-JP" sz="2000" b="1" dirty="0" smtClean="0">
                <a:latin typeface="Meiryo UI" panose="020B0604030504040204" pitchFamily="50" charset="-128"/>
                <a:ea typeface="Meiryo UI" panose="020B0604030504040204" pitchFamily="50" charset="-128"/>
              </a:rPr>
              <a:t>Evaluation</a:t>
            </a:r>
          </a:p>
        </p:txBody>
      </p:sp>
      <p:sp>
        <p:nvSpPr>
          <p:cNvPr id="69" name="正方形/長方形 68"/>
          <p:cNvSpPr/>
          <p:nvPr/>
        </p:nvSpPr>
        <p:spPr>
          <a:xfrm>
            <a:off x="505188" y="5041314"/>
            <a:ext cx="2000453" cy="400110"/>
          </a:xfrm>
          <a:prstGeom prst="rect">
            <a:avLst/>
          </a:prstGeom>
        </p:spPr>
        <p:txBody>
          <a:bodyPr wrap="square">
            <a:spAutoFit/>
          </a:bodyPr>
          <a:lstStyle/>
          <a:p>
            <a:pPr algn="ctr"/>
            <a:r>
              <a:rPr lang="en-US" altLang="ja-JP" sz="2000" b="1" dirty="0" smtClean="0">
                <a:latin typeface="Meiryo UI" panose="020B0604030504040204" pitchFamily="50" charset="-128"/>
                <a:ea typeface="Meiryo UI" panose="020B0604030504040204" pitchFamily="50" charset="-128"/>
              </a:rPr>
              <a:t>Selection</a:t>
            </a:r>
          </a:p>
        </p:txBody>
      </p:sp>
      <p:sp>
        <p:nvSpPr>
          <p:cNvPr id="71" name="角丸四角形 70"/>
          <p:cNvSpPr/>
          <p:nvPr/>
        </p:nvSpPr>
        <p:spPr>
          <a:xfrm flipV="1">
            <a:off x="467432" y="5013234"/>
            <a:ext cx="2061073" cy="50405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UI" panose="020B0604030504040204" pitchFamily="50" charset="-128"/>
              <a:ea typeface="Meiryo UI" panose="020B0604030504040204" pitchFamily="50" charset="-128"/>
            </a:endParaRPr>
          </a:p>
        </p:txBody>
      </p:sp>
      <p:sp>
        <p:nvSpPr>
          <p:cNvPr id="25" name="角丸四角形 24"/>
          <p:cNvSpPr/>
          <p:nvPr/>
        </p:nvSpPr>
        <p:spPr>
          <a:xfrm>
            <a:off x="3203820" y="1563780"/>
            <a:ext cx="1656230" cy="36602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smtClean="0">
                <a:solidFill>
                  <a:schemeClr val="tx1"/>
                </a:solidFill>
                <a:latin typeface="Meiryo UI" panose="020B0604030504040204" pitchFamily="50" charset="-128"/>
                <a:ea typeface="Meiryo UI" panose="020B0604030504040204" pitchFamily="50" charset="-128"/>
              </a:rPr>
              <a:t>1</a:t>
            </a:r>
            <a:r>
              <a:rPr kumimoji="1" lang="ja-JP" altLang="en-US" sz="2400" b="1" dirty="0" smtClean="0">
                <a:solidFill>
                  <a:schemeClr val="tx1"/>
                </a:solidFill>
                <a:latin typeface="Meiryo UI" panose="020B0604030504040204" pitchFamily="50" charset="-128"/>
                <a:ea typeface="Meiryo UI" panose="020B0604030504040204" pitchFamily="50" charset="-128"/>
              </a:rPr>
              <a:t> </a:t>
            </a:r>
            <a:r>
              <a:rPr kumimoji="1" lang="en-US" altLang="ja-JP" sz="2400" b="1" dirty="0" smtClean="0">
                <a:solidFill>
                  <a:schemeClr val="tx1"/>
                </a:solidFill>
                <a:latin typeface="Meiryo UI" panose="020B0604030504040204" pitchFamily="50" charset="-128"/>
                <a:ea typeface="Meiryo UI" panose="020B0604030504040204" pitchFamily="50" charset="-128"/>
              </a:rPr>
              <a:t>2</a:t>
            </a:r>
            <a:r>
              <a:rPr kumimoji="1" lang="ja-JP" altLang="en-US" sz="2400" b="1" dirty="0" smtClean="0">
                <a:solidFill>
                  <a:schemeClr val="tx1"/>
                </a:solidFill>
                <a:latin typeface="Meiryo UI" panose="020B0604030504040204" pitchFamily="50" charset="-128"/>
                <a:ea typeface="Meiryo UI" panose="020B0604030504040204" pitchFamily="50" charset="-128"/>
              </a:rPr>
              <a:t> </a:t>
            </a:r>
            <a:r>
              <a:rPr kumimoji="1" lang="en-US" altLang="ja-JP" sz="2400" b="1" dirty="0" smtClean="0">
                <a:solidFill>
                  <a:schemeClr val="tx1"/>
                </a:solidFill>
                <a:latin typeface="Meiryo UI" panose="020B0604030504040204" pitchFamily="50" charset="-128"/>
                <a:ea typeface="Meiryo UI" panose="020B0604030504040204" pitchFamily="50" charset="-128"/>
              </a:rPr>
              <a:t>3</a:t>
            </a:r>
            <a:r>
              <a:rPr kumimoji="1" lang="ja-JP" altLang="en-US" sz="2400" b="1" dirty="0" smtClean="0">
                <a:solidFill>
                  <a:schemeClr val="tx1"/>
                </a:solidFill>
                <a:latin typeface="Meiryo UI" panose="020B0604030504040204" pitchFamily="50" charset="-128"/>
                <a:ea typeface="Meiryo UI" panose="020B0604030504040204" pitchFamily="50" charset="-128"/>
              </a:rPr>
              <a:t> </a:t>
            </a:r>
            <a:r>
              <a:rPr kumimoji="1" lang="en-US" altLang="ja-JP" sz="2400" b="1" dirty="0" smtClean="0">
                <a:solidFill>
                  <a:schemeClr val="tx1"/>
                </a:solidFill>
                <a:latin typeface="Meiryo UI" panose="020B0604030504040204" pitchFamily="50" charset="-128"/>
                <a:ea typeface="Meiryo UI" panose="020B0604030504040204" pitchFamily="50" charset="-128"/>
              </a:rPr>
              <a:t>4</a:t>
            </a:r>
            <a:endParaRPr kumimoji="1" lang="ja-JP" altLang="en-US" sz="2400" b="1" dirty="0">
              <a:solidFill>
                <a:schemeClr val="tx1"/>
              </a:solidFill>
              <a:latin typeface="Meiryo UI" panose="020B0604030504040204" pitchFamily="50" charset="-128"/>
              <a:ea typeface="Meiryo UI" panose="020B0604030504040204" pitchFamily="50" charset="-128"/>
            </a:endParaRPr>
          </a:p>
        </p:txBody>
      </p:sp>
      <p:sp>
        <p:nvSpPr>
          <p:cNvPr id="26" name="角丸四角形 25"/>
          <p:cNvSpPr/>
          <p:nvPr/>
        </p:nvSpPr>
        <p:spPr>
          <a:xfrm>
            <a:off x="5076080" y="1563780"/>
            <a:ext cx="1656230" cy="36602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smtClean="0">
                <a:solidFill>
                  <a:schemeClr val="tx1"/>
                </a:solidFill>
                <a:latin typeface="Meiryo UI" panose="020B0604030504040204" pitchFamily="50" charset="-128"/>
                <a:ea typeface="Meiryo UI" panose="020B0604030504040204" pitchFamily="50" charset="-128"/>
              </a:rPr>
              <a:t>1</a:t>
            </a:r>
            <a:r>
              <a:rPr kumimoji="1" lang="ja-JP" altLang="en-US" sz="2400" b="1" dirty="0" smtClean="0">
                <a:solidFill>
                  <a:schemeClr val="tx1"/>
                </a:solidFill>
                <a:latin typeface="Meiryo UI" panose="020B0604030504040204" pitchFamily="50" charset="-128"/>
                <a:ea typeface="Meiryo UI" panose="020B0604030504040204" pitchFamily="50" charset="-128"/>
              </a:rPr>
              <a:t> </a:t>
            </a:r>
            <a:r>
              <a:rPr lang="en-US" altLang="ja-JP" sz="2400" b="1" dirty="0">
                <a:solidFill>
                  <a:schemeClr val="tx1"/>
                </a:solidFill>
                <a:latin typeface="Meiryo UI" panose="020B0604030504040204" pitchFamily="50" charset="-128"/>
                <a:ea typeface="Meiryo UI" panose="020B0604030504040204" pitchFamily="50" charset="-128"/>
              </a:rPr>
              <a:t>3</a:t>
            </a:r>
            <a:r>
              <a:rPr kumimoji="1" lang="ja-JP" altLang="en-US" sz="2400" b="1" dirty="0" smtClean="0">
                <a:solidFill>
                  <a:schemeClr val="tx1"/>
                </a:solidFill>
                <a:latin typeface="Meiryo UI" panose="020B0604030504040204" pitchFamily="50" charset="-128"/>
                <a:ea typeface="Meiryo UI" panose="020B0604030504040204" pitchFamily="50" charset="-128"/>
              </a:rPr>
              <a:t> </a:t>
            </a:r>
            <a:r>
              <a:rPr lang="en-US" altLang="ja-JP" sz="2400" b="1" dirty="0">
                <a:solidFill>
                  <a:schemeClr val="tx1"/>
                </a:solidFill>
                <a:latin typeface="Meiryo UI" panose="020B0604030504040204" pitchFamily="50" charset="-128"/>
                <a:ea typeface="Meiryo UI" panose="020B0604030504040204" pitchFamily="50" charset="-128"/>
              </a:rPr>
              <a:t>2</a:t>
            </a:r>
            <a:r>
              <a:rPr kumimoji="1" lang="ja-JP" altLang="en-US" sz="2400" b="1" dirty="0" smtClean="0">
                <a:solidFill>
                  <a:schemeClr val="tx1"/>
                </a:solidFill>
                <a:latin typeface="Meiryo UI" panose="020B0604030504040204" pitchFamily="50" charset="-128"/>
                <a:ea typeface="Meiryo UI" panose="020B0604030504040204" pitchFamily="50" charset="-128"/>
              </a:rPr>
              <a:t> </a:t>
            </a:r>
            <a:r>
              <a:rPr kumimoji="1" lang="en-US" altLang="ja-JP" sz="2400" b="1" dirty="0" smtClean="0">
                <a:solidFill>
                  <a:schemeClr val="tx1"/>
                </a:solidFill>
                <a:latin typeface="Meiryo UI" panose="020B0604030504040204" pitchFamily="50" charset="-128"/>
                <a:ea typeface="Meiryo UI" panose="020B0604030504040204" pitchFamily="50" charset="-128"/>
              </a:rPr>
              <a:t>4</a:t>
            </a:r>
            <a:endParaRPr kumimoji="1" lang="ja-JP" altLang="en-US" sz="2400" b="1" dirty="0">
              <a:solidFill>
                <a:schemeClr val="tx1"/>
              </a:solidFill>
              <a:latin typeface="Meiryo UI" panose="020B0604030504040204" pitchFamily="50" charset="-128"/>
              <a:ea typeface="Meiryo UI" panose="020B0604030504040204" pitchFamily="50" charset="-128"/>
            </a:endParaRPr>
          </a:p>
        </p:txBody>
      </p:sp>
      <p:sp>
        <p:nvSpPr>
          <p:cNvPr id="27" name="角丸四角形 26"/>
          <p:cNvSpPr/>
          <p:nvPr/>
        </p:nvSpPr>
        <p:spPr>
          <a:xfrm>
            <a:off x="6977069" y="1563780"/>
            <a:ext cx="1656230" cy="36602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smtClean="0">
                <a:solidFill>
                  <a:schemeClr val="tx1"/>
                </a:solidFill>
                <a:latin typeface="Meiryo UI" panose="020B0604030504040204" pitchFamily="50" charset="-128"/>
                <a:ea typeface="Meiryo UI" panose="020B0604030504040204" pitchFamily="50" charset="-128"/>
              </a:rPr>
              <a:t>2</a:t>
            </a:r>
            <a:r>
              <a:rPr kumimoji="1" lang="ja-JP" altLang="en-US" sz="2400" b="1" dirty="0" smtClean="0">
                <a:solidFill>
                  <a:schemeClr val="tx1"/>
                </a:solidFill>
                <a:latin typeface="Meiryo UI" panose="020B0604030504040204" pitchFamily="50" charset="-128"/>
                <a:ea typeface="Meiryo UI" panose="020B0604030504040204" pitchFamily="50" charset="-128"/>
              </a:rPr>
              <a:t> </a:t>
            </a:r>
            <a:r>
              <a:rPr lang="en-US" altLang="ja-JP" sz="2400" b="1" dirty="0" smtClean="0">
                <a:solidFill>
                  <a:schemeClr val="tx1"/>
                </a:solidFill>
                <a:latin typeface="Meiryo UI" panose="020B0604030504040204" pitchFamily="50" charset="-128"/>
                <a:ea typeface="Meiryo UI" panose="020B0604030504040204" pitchFamily="50" charset="-128"/>
              </a:rPr>
              <a:t>1</a:t>
            </a:r>
            <a:r>
              <a:rPr kumimoji="1" lang="ja-JP" altLang="en-US" sz="2400" b="1" dirty="0" smtClean="0">
                <a:solidFill>
                  <a:schemeClr val="tx1"/>
                </a:solidFill>
                <a:latin typeface="Meiryo UI" panose="020B0604030504040204" pitchFamily="50" charset="-128"/>
                <a:ea typeface="Meiryo UI" panose="020B0604030504040204" pitchFamily="50" charset="-128"/>
              </a:rPr>
              <a:t> </a:t>
            </a:r>
            <a:r>
              <a:rPr lang="en-US" altLang="ja-JP" sz="2400" b="1" dirty="0" smtClean="0">
                <a:solidFill>
                  <a:schemeClr val="tx1"/>
                </a:solidFill>
                <a:latin typeface="Meiryo UI" panose="020B0604030504040204" pitchFamily="50" charset="-128"/>
                <a:ea typeface="Meiryo UI" panose="020B0604030504040204" pitchFamily="50" charset="-128"/>
              </a:rPr>
              <a:t>4</a:t>
            </a:r>
            <a:r>
              <a:rPr kumimoji="1" lang="ja-JP" altLang="en-US" sz="2400" b="1" dirty="0" smtClean="0">
                <a:solidFill>
                  <a:schemeClr val="tx1"/>
                </a:solidFill>
                <a:latin typeface="Meiryo UI" panose="020B0604030504040204" pitchFamily="50" charset="-128"/>
                <a:ea typeface="Meiryo UI" panose="020B0604030504040204" pitchFamily="50" charset="-128"/>
              </a:rPr>
              <a:t> </a:t>
            </a:r>
            <a:r>
              <a:rPr lang="en-US" altLang="ja-JP" sz="2400" b="1" dirty="0">
                <a:solidFill>
                  <a:schemeClr val="tx1"/>
                </a:solidFill>
                <a:latin typeface="Meiryo UI" panose="020B0604030504040204" pitchFamily="50" charset="-128"/>
                <a:ea typeface="Meiryo UI" panose="020B0604030504040204" pitchFamily="50" charset="-128"/>
              </a:rPr>
              <a:t>3</a:t>
            </a:r>
            <a:endParaRPr kumimoji="1" lang="ja-JP" altLang="en-US" sz="2400" b="1" dirty="0">
              <a:solidFill>
                <a:schemeClr val="tx1"/>
              </a:solidFill>
              <a:latin typeface="Meiryo UI" panose="020B0604030504040204" pitchFamily="50" charset="-128"/>
              <a:ea typeface="Meiryo UI" panose="020B0604030504040204" pitchFamily="50" charset="-128"/>
            </a:endParaRPr>
          </a:p>
        </p:txBody>
      </p:sp>
      <p:sp>
        <p:nvSpPr>
          <p:cNvPr id="33" name="角丸四角形 32"/>
          <p:cNvSpPr/>
          <p:nvPr/>
        </p:nvSpPr>
        <p:spPr>
          <a:xfrm>
            <a:off x="3203820" y="2204830"/>
            <a:ext cx="1656230" cy="36602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smtClean="0">
                <a:solidFill>
                  <a:schemeClr val="tx1"/>
                </a:solidFill>
                <a:latin typeface="Meiryo UI" panose="020B0604030504040204" pitchFamily="50" charset="-128"/>
                <a:ea typeface="Meiryo UI" panose="020B0604030504040204" pitchFamily="50" charset="-128"/>
              </a:rPr>
              <a:t>1</a:t>
            </a:r>
            <a:r>
              <a:rPr kumimoji="1" lang="ja-JP" altLang="en-US" sz="2400" b="1" dirty="0" smtClean="0">
                <a:solidFill>
                  <a:schemeClr val="tx1"/>
                </a:solidFill>
                <a:latin typeface="Meiryo UI" panose="020B0604030504040204" pitchFamily="50" charset="-128"/>
                <a:ea typeface="Meiryo UI" panose="020B0604030504040204" pitchFamily="50" charset="-128"/>
              </a:rPr>
              <a:t> </a:t>
            </a:r>
            <a:r>
              <a:rPr kumimoji="1" lang="en-US" altLang="ja-JP" sz="2400" b="1" dirty="0" smtClean="0">
                <a:solidFill>
                  <a:schemeClr val="tx1"/>
                </a:solidFill>
                <a:latin typeface="Meiryo UI" panose="020B0604030504040204" pitchFamily="50" charset="-128"/>
                <a:ea typeface="Meiryo UI" panose="020B0604030504040204" pitchFamily="50" charset="-128"/>
              </a:rPr>
              <a:t>2</a:t>
            </a:r>
            <a:r>
              <a:rPr kumimoji="1" lang="ja-JP" altLang="en-US" sz="2400" b="1" dirty="0" smtClean="0">
                <a:solidFill>
                  <a:schemeClr val="tx1"/>
                </a:solidFill>
                <a:latin typeface="Meiryo UI" panose="020B0604030504040204" pitchFamily="50" charset="-128"/>
                <a:ea typeface="Meiryo UI" panose="020B0604030504040204" pitchFamily="50" charset="-128"/>
              </a:rPr>
              <a:t> </a:t>
            </a:r>
            <a:r>
              <a:rPr kumimoji="1" lang="en-US" altLang="ja-JP" sz="2400" b="1" dirty="0" smtClean="0">
                <a:solidFill>
                  <a:schemeClr val="tx1"/>
                </a:solidFill>
                <a:latin typeface="Meiryo UI" panose="020B0604030504040204" pitchFamily="50" charset="-128"/>
                <a:ea typeface="Meiryo UI" panose="020B0604030504040204" pitchFamily="50" charset="-128"/>
              </a:rPr>
              <a:t>3</a:t>
            </a:r>
            <a:r>
              <a:rPr kumimoji="1" lang="ja-JP" altLang="en-US" sz="2400" b="1" dirty="0" smtClean="0">
                <a:solidFill>
                  <a:schemeClr val="tx1"/>
                </a:solidFill>
                <a:latin typeface="Meiryo UI" panose="020B0604030504040204" pitchFamily="50" charset="-128"/>
                <a:ea typeface="Meiryo UI" panose="020B0604030504040204" pitchFamily="50" charset="-128"/>
              </a:rPr>
              <a:t> </a:t>
            </a:r>
            <a:r>
              <a:rPr kumimoji="1" lang="en-US" altLang="ja-JP" sz="2400" b="1" dirty="0" smtClean="0">
                <a:solidFill>
                  <a:schemeClr val="tx1"/>
                </a:solidFill>
                <a:latin typeface="Meiryo UI" panose="020B0604030504040204" pitchFamily="50" charset="-128"/>
                <a:ea typeface="Meiryo UI" panose="020B0604030504040204" pitchFamily="50" charset="-128"/>
              </a:rPr>
              <a:t>4</a:t>
            </a:r>
            <a:endParaRPr kumimoji="1" lang="ja-JP" altLang="en-US" sz="2400" b="1" dirty="0">
              <a:solidFill>
                <a:schemeClr val="tx1"/>
              </a:solidFill>
              <a:latin typeface="Meiryo UI" panose="020B0604030504040204" pitchFamily="50" charset="-128"/>
              <a:ea typeface="Meiryo UI" panose="020B0604030504040204" pitchFamily="50" charset="-128"/>
            </a:endParaRPr>
          </a:p>
        </p:txBody>
      </p:sp>
      <p:sp>
        <p:nvSpPr>
          <p:cNvPr id="34" name="角丸四角形 33"/>
          <p:cNvSpPr/>
          <p:nvPr/>
        </p:nvSpPr>
        <p:spPr>
          <a:xfrm>
            <a:off x="5076080" y="2204830"/>
            <a:ext cx="1656230" cy="36602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smtClean="0">
                <a:solidFill>
                  <a:schemeClr val="tx1"/>
                </a:solidFill>
                <a:latin typeface="Meiryo UI" panose="020B0604030504040204" pitchFamily="50" charset="-128"/>
                <a:ea typeface="Meiryo UI" panose="020B0604030504040204" pitchFamily="50" charset="-128"/>
              </a:rPr>
              <a:t>1</a:t>
            </a:r>
            <a:r>
              <a:rPr kumimoji="1" lang="ja-JP" altLang="en-US" sz="2400" b="1" dirty="0" smtClean="0">
                <a:solidFill>
                  <a:schemeClr val="tx1"/>
                </a:solidFill>
                <a:latin typeface="Meiryo UI" panose="020B0604030504040204" pitchFamily="50" charset="-128"/>
                <a:ea typeface="Meiryo UI" panose="020B0604030504040204" pitchFamily="50" charset="-128"/>
              </a:rPr>
              <a:t> </a:t>
            </a:r>
            <a:r>
              <a:rPr lang="en-US" altLang="ja-JP" sz="2400" b="1" dirty="0">
                <a:solidFill>
                  <a:schemeClr val="tx1"/>
                </a:solidFill>
                <a:latin typeface="Meiryo UI" panose="020B0604030504040204" pitchFamily="50" charset="-128"/>
                <a:ea typeface="Meiryo UI" panose="020B0604030504040204" pitchFamily="50" charset="-128"/>
              </a:rPr>
              <a:t>3</a:t>
            </a:r>
            <a:r>
              <a:rPr kumimoji="1" lang="ja-JP" altLang="en-US" sz="2400" b="1" dirty="0" smtClean="0">
                <a:solidFill>
                  <a:schemeClr val="tx1"/>
                </a:solidFill>
                <a:latin typeface="Meiryo UI" panose="020B0604030504040204" pitchFamily="50" charset="-128"/>
                <a:ea typeface="Meiryo UI" panose="020B0604030504040204" pitchFamily="50" charset="-128"/>
              </a:rPr>
              <a:t> </a:t>
            </a:r>
            <a:r>
              <a:rPr lang="en-US" altLang="ja-JP" sz="2400" b="1" dirty="0">
                <a:solidFill>
                  <a:schemeClr val="tx1"/>
                </a:solidFill>
                <a:latin typeface="Meiryo UI" panose="020B0604030504040204" pitchFamily="50" charset="-128"/>
                <a:ea typeface="Meiryo UI" panose="020B0604030504040204" pitchFamily="50" charset="-128"/>
              </a:rPr>
              <a:t>2</a:t>
            </a:r>
            <a:r>
              <a:rPr kumimoji="1" lang="ja-JP" altLang="en-US" sz="2400" b="1" dirty="0" smtClean="0">
                <a:solidFill>
                  <a:schemeClr val="tx1"/>
                </a:solidFill>
                <a:latin typeface="Meiryo UI" panose="020B0604030504040204" pitchFamily="50" charset="-128"/>
                <a:ea typeface="Meiryo UI" panose="020B0604030504040204" pitchFamily="50" charset="-128"/>
              </a:rPr>
              <a:t> </a:t>
            </a:r>
            <a:r>
              <a:rPr kumimoji="1" lang="en-US" altLang="ja-JP" sz="2400" b="1" dirty="0" smtClean="0">
                <a:solidFill>
                  <a:schemeClr val="tx1"/>
                </a:solidFill>
                <a:latin typeface="Meiryo UI" panose="020B0604030504040204" pitchFamily="50" charset="-128"/>
                <a:ea typeface="Meiryo UI" panose="020B0604030504040204" pitchFamily="50" charset="-128"/>
              </a:rPr>
              <a:t>4</a:t>
            </a:r>
            <a:endParaRPr kumimoji="1" lang="ja-JP" altLang="en-US" sz="2400" b="1" dirty="0">
              <a:solidFill>
                <a:schemeClr val="tx1"/>
              </a:solidFill>
              <a:latin typeface="Meiryo UI" panose="020B0604030504040204" pitchFamily="50" charset="-128"/>
              <a:ea typeface="Meiryo UI" panose="020B0604030504040204" pitchFamily="50" charset="-128"/>
            </a:endParaRPr>
          </a:p>
        </p:txBody>
      </p:sp>
      <p:sp>
        <p:nvSpPr>
          <p:cNvPr id="35" name="角丸四角形 34"/>
          <p:cNvSpPr/>
          <p:nvPr/>
        </p:nvSpPr>
        <p:spPr>
          <a:xfrm>
            <a:off x="6977069" y="2204830"/>
            <a:ext cx="1656230" cy="36602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smtClean="0">
                <a:solidFill>
                  <a:schemeClr val="tx1"/>
                </a:solidFill>
                <a:latin typeface="Meiryo UI" panose="020B0604030504040204" pitchFamily="50" charset="-128"/>
                <a:ea typeface="Meiryo UI" panose="020B0604030504040204" pitchFamily="50" charset="-128"/>
              </a:rPr>
              <a:t>2</a:t>
            </a:r>
            <a:r>
              <a:rPr kumimoji="1" lang="ja-JP" altLang="en-US" sz="2400" b="1" dirty="0" smtClean="0">
                <a:solidFill>
                  <a:schemeClr val="tx1"/>
                </a:solidFill>
                <a:latin typeface="Meiryo UI" panose="020B0604030504040204" pitchFamily="50" charset="-128"/>
                <a:ea typeface="Meiryo UI" panose="020B0604030504040204" pitchFamily="50" charset="-128"/>
              </a:rPr>
              <a:t> </a:t>
            </a:r>
            <a:r>
              <a:rPr lang="en-US" altLang="ja-JP" sz="2400" b="1" dirty="0" smtClean="0">
                <a:solidFill>
                  <a:schemeClr val="tx1"/>
                </a:solidFill>
                <a:latin typeface="Meiryo UI" panose="020B0604030504040204" pitchFamily="50" charset="-128"/>
                <a:ea typeface="Meiryo UI" panose="020B0604030504040204" pitchFamily="50" charset="-128"/>
              </a:rPr>
              <a:t>1</a:t>
            </a:r>
            <a:r>
              <a:rPr kumimoji="1" lang="ja-JP" altLang="en-US" sz="2400" b="1" dirty="0" smtClean="0">
                <a:solidFill>
                  <a:schemeClr val="tx1"/>
                </a:solidFill>
                <a:latin typeface="Meiryo UI" panose="020B0604030504040204" pitchFamily="50" charset="-128"/>
                <a:ea typeface="Meiryo UI" panose="020B0604030504040204" pitchFamily="50" charset="-128"/>
              </a:rPr>
              <a:t> </a:t>
            </a:r>
            <a:r>
              <a:rPr lang="en-US" altLang="ja-JP" sz="2400" b="1" dirty="0" smtClean="0">
                <a:solidFill>
                  <a:schemeClr val="tx1"/>
                </a:solidFill>
                <a:latin typeface="Meiryo UI" panose="020B0604030504040204" pitchFamily="50" charset="-128"/>
                <a:ea typeface="Meiryo UI" panose="020B0604030504040204" pitchFamily="50" charset="-128"/>
              </a:rPr>
              <a:t>4</a:t>
            </a:r>
            <a:r>
              <a:rPr kumimoji="1" lang="ja-JP" altLang="en-US" sz="2400" b="1" dirty="0" smtClean="0">
                <a:solidFill>
                  <a:schemeClr val="tx1"/>
                </a:solidFill>
                <a:latin typeface="Meiryo UI" panose="020B0604030504040204" pitchFamily="50" charset="-128"/>
                <a:ea typeface="Meiryo UI" panose="020B0604030504040204" pitchFamily="50" charset="-128"/>
              </a:rPr>
              <a:t> </a:t>
            </a:r>
            <a:r>
              <a:rPr lang="en-US" altLang="ja-JP" sz="2400" b="1" dirty="0">
                <a:solidFill>
                  <a:schemeClr val="tx1"/>
                </a:solidFill>
                <a:latin typeface="Meiryo UI" panose="020B0604030504040204" pitchFamily="50" charset="-128"/>
                <a:ea typeface="Meiryo UI" panose="020B0604030504040204" pitchFamily="50" charset="-128"/>
              </a:rPr>
              <a:t>3</a:t>
            </a:r>
            <a:endParaRPr kumimoji="1" lang="ja-JP" altLang="en-US" sz="2400" b="1" dirty="0">
              <a:solidFill>
                <a:schemeClr val="tx1"/>
              </a:solidFill>
              <a:latin typeface="Meiryo UI" panose="020B0604030504040204" pitchFamily="50" charset="-128"/>
              <a:ea typeface="Meiryo UI" panose="020B0604030504040204" pitchFamily="50" charset="-128"/>
            </a:endParaRPr>
          </a:p>
        </p:txBody>
      </p:sp>
      <p:sp>
        <p:nvSpPr>
          <p:cNvPr id="36" name="角丸四角形 35"/>
          <p:cNvSpPr/>
          <p:nvPr/>
        </p:nvSpPr>
        <p:spPr>
          <a:xfrm>
            <a:off x="3203820" y="3567044"/>
            <a:ext cx="1656230" cy="36602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smtClean="0">
                <a:solidFill>
                  <a:schemeClr val="tx1"/>
                </a:solidFill>
                <a:latin typeface="Meiryo UI" panose="020B0604030504040204" pitchFamily="50" charset="-128"/>
                <a:ea typeface="Meiryo UI" panose="020B0604030504040204" pitchFamily="50" charset="-128"/>
              </a:rPr>
              <a:t>1</a:t>
            </a:r>
            <a:r>
              <a:rPr kumimoji="1" lang="ja-JP" altLang="en-US" sz="2400" b="1" dirty="0" smtClean="0">
                <a:solidFill>
                  <a:schemeClr val="tx1"/>
                </a:solidFill>
                <a:latin typeface="Meiryo UI" panose="020B0604030504040204" pitchFamily="50" charset="-128"/>
                <a:ea typeface="Meiryo UI" panose="020B0604030504040204" pitchFamily="50" charset="-128"/>
              </a:rPr>
              <a:t> </a:t>
            </a:r>
            <a:r>
              <a:rPr kumimoji="1" lang="en-US" altLang="ja-JP" sz="2400" b="1" dirty="0" smtClean="0">
                <a:solidFill>
                  <a:schemeClr val="tx1"/>
                </a:solidFill>
                <a:latin typeface="Meiryo UI" panose="020B0604030504040204" pitchFamily="50" charset="-128"/>
                <a:ea typeface="Meiryo UI" panose="020B0604030504040204" pitchFamily="50" charset="-128"/>
              </a:rPr>
              <a:t>2</a:t>
            </a:r>
            <a:r>
              <a:rPr kumimoji="1" lang="ja-JP" altLang="en-US" sz="2400" b="1" dirty="0" smtClean="0">
                <a:solidFill>
                  <a:schemeClr val="tx1"/>
                </a:solidFill>
                <a:latin typeface="Meiryo UI" panose="020B0604030504040204" pitchFamily="50" charset="-128"/>
                <a:ea typeface="Meiryo UI" panose="020B0604030504040204" pitchFamily="50" charset="-128"/>
              </a:rPr>
              <a:t> </a:t>
            </a:r>
            <a:r>
              <a:rPr kumimoji="1" lang="en-US" altLang="ja-JP" sz="2400" b="1" dirty="0" smtClean="0">
                <a:solidFill>
                  <a:schemeClr val="tx1"/>
                </a:solidFill>
                <a:latin typeface="Meiryo UI" panose="020B0604030504040204" pitchFamily="50" charset="-128"/>
                <a:ea typeface="Meiryo UI" panose="020B0604030504040204" pitchFamily="50" charset="-128"/>
              </a:rPr>
              <a:t>3</a:t>
            </a:r>
            <a:r>
              <a:rPr kumimoji="1" lang="ja-JP" altLang="en-US" sz="2400" b="1" dirty="0" smtClean="0">
                <a:solidFill>
                  <a:schemeClr val="tx1"/>
                </a:solidFill>
                <a:latin typeface="Meiryo UI" panose="020B0604030504040204" pitchFamily="50" charset="-128"/>
                <a:ea typeface="Meiryo UI" panose="020B0604030504040204" pitchFamily="50" charset="-128"/>
              </a:rPr>
              <a:t> </a:t>
            </a:r>
            <a:r>
              <a:rPr kumimoji="1" lang="en-US" altLang="ja-JP" sz="2400" b="1" dirty="0" smtClean="0">
                <a:solidFill>
                  <a:schemeClr val="tx1"/>
                </a:solidFill>
                <a:latin typeface="Meiryo UI" panose="020B0604030504040204" pitchFamily="50" charset="-128"/>
                <a:ea typeface="Meiryo UI" panose="020B0604030504040204" pitchFamily="50" charset="-128"/>
              </a:rPr>
              <a:t>4</a:t>
            </a:r>
            <a:endParaRPr kumimoji="1" lang="ja-JP" altLang="en-US" sz="2400" b="1" dirty="0">
              <a:solidFill>
                <a:schemeClr val="tx1"/>
              </a:solidFill>
              <a:latin typeface="Meiryo UI" panose="020B0604030504040204" pitchFamily="50" charset="-128"/>
              <a:ea typeface="Meiryo UI" panose="020B0604030504040204" pitchFamily="50" charset="-128"/>
            </a:endParaRPr>
          </a:p>
        </p:txBody>
      </p:sp>
      <p:sp>
        <p:nvSpPr>
          <p:cNvPr id="37" name="角丸四角形 36"/>
          <p:cNvSpPr/>
          <p:nvPr/>
        </p:nvSpPr>
        <p:spPr>
          <a:xfrm>
            <a:off x="5076080" y="3567044"/>
            <a:ext cx="1656230" cy="36602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smtClean="0">
                <a:solidFill>
                  <a:schemeClr val="tx1"/>
                </a:solidFill>
                <a:latin typeface="Meiryo UI" panose="020B0604030504040204" pitchFamily="50" charset="-128"/>
                <a:ea typeface="Meiryo UI" panose="020B0604030504040204" pitchFamily="50" charset="-128"/>
              </a:rPr>
              <a:t>1</a:t>
            </a:r>
            <a:r>
              <a:rPr kumimoji="1" lang="ja-JP" altLang="en-US" sz="2400" b="1" dirty="0" smtClean="0">
                <a:solidFill>
                  <a:schemeClr val="tx1"/>
                </a:solidFill>
                <a:latin typeface="Meiryo UI" panose="020B0604030504040204" pitchFamily="50" charset="-128"/>
                <a:ea typeface="Meiryo UI" panose="020B0604030504040204" pitchFamily="50" charset="-128"/>
              </a:rPr>
              <a:t> </a:t>
            </a:r>
            <a:r>
              <a:rPr lang="en-US" altLang="ja-JP" sz="2400" b="1" dirty="0" smtClean="0">
                <a:solidFill>
                  <a:schemeClr val="tx1"/>
                </a:solidFill>
                <a:latin typeface="Meiryo UI" panose="020B0604030504040204" pitchFamily="50" charset="-128"/>
                <a:ea typeface="Meiryo UI" panose="020B0604030504040204" pitchFamily="50" charset="-128"/>
              </a:rPr>
              <a:t>2</a:t>
            </a:r>
            <a:r>
              <a:rPr kumimoji="1" lang="ja-JP" altLang="en-US" sz="2400" b="1" dirty="0" smtClean="0">
                <a:solidFill>
                  <a:schemeClr val="tx1"/>
                </a:solidFill>
                <a:latin typeface="Meiryo UI" panose="020B0604030504040204" pitchFamily="50" charset="-128"/>
                <a:ea typeface="Meiryo UI" panose="020B0604030504040204" pitchFamily="50" charset="-128"/>
              </a:rPr>
              <a:t> </a:t>
            </a:r>
            <a:r>
              <a:rPr lang="en-US" altLang="ja-JP" sz="2400" b="1" dirty="0" smtClean="0">
                <a:solidFill>
                  <a:schemeClr val="tx1"/>
                </a:solidFill>
                <a:latin typeface="Meiryo UI" panose="020B0604030504040204" pitchFamily="50" charset="-128"/>
                <a:ea typeface="Meiryo UI" panose="020B0604030504040204" pitchFamily="50" charset="-128"/>
              </a:rPr>
              <a:t>3</a:t>
            </a:r>
            <a:r>
              <a:rPr kumimoji="1" lang="ja-JP" altLang="en-US" sz="2400" b="1" dirty="0" smtClean="0">
                <a:solidFill>
                  <a:schemeClr val="tx1"/>
                </a:solidFill>
                <a:latin typeface="Meiryo UI" panose="020B0604030504040204" pitchFamily="50" charset="-128"/>
                <a:ea typeface="Meiryo UI" panose="020B0604030504040204" pitchFamily="50" charset="-128"/>
              </a:rPr>
              <a:t> </a:t>
            </a:r>
            <a:r>
              <a:rPr lang="en-US" altLang="ja-JP" sz="2400" b="1" dirty="0">
                <a:solidFill>
                  <a:schemeClr val="tx1"/>
                </a:solidFill>
                <a:latin typeface="Meiryo UI" panose="020B0604030504040204" pitchFamily="50" charset="-128"/>
                <a:ea typeface="Meiryo UI" panose="020B0604030504040204" pitchFamily="50" charset="-128"/>
              </a:rPr>
              <a:t>4</a:t>
            </a:r>
            <a:endParaRPr kumimoji="1" lang="ja-JP" altLang="en-US" sz="2400" b="1" dirty="0">
              <a:solidFill>
                <a:schemeClr val="tx1"/>
              </a:solidFill>
              <a:latin typeface="Meiryo UI" panose="020B0604030504040204" pitchFamily="50" charset="-128"/>
              <a:ea typeface="Meiryo UI" panose="020B0604030504040204" pitchFamily="50" charset="-128"/>
            </a:endParaRPr>
          </a:p>
        </p:txBody>
      </p:sp>
      <p:sp>
        <p:nvSpPr>
          <p:cNvPr id="38" name="角丸四角形 37"/>
          <p:cNvSpPr/>
          <p:nvPr/>
        </p:nvSpPr>
        <p:spPr>
          <a:xfrm>
            <a:off x="6977069" y="3567044"/>
            <a:ext cx="1656230" cy="36602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smtClean="0">
                <a:solidFill>
                  <a:schemeClr val="tx1"/>
                </a:solidFill>
                <a:latin typeface="Meiryo UI" panose="020B0604030504040204" pitchFamily="50" charset="-128"/>
                <a:ea typeface="Meiryo UI" panose="020B0604030504040204" pitchFamily="50" charset="-128"/>
              </a:rPr>
              <a:t>2</a:t>
            </a:r>
            <a:r>
              <a:rPr kumimoji="1" lang="ja-JP" altLang="en-US" sz="2400" b="1" dirty="0" smtClean="0">
                <a:solidFill>
                  <a:schemeClr val="tx1"/>
                </a:solidFill>
                <a:latin typeface="Meiryo UI" panose="020B0604030504040204" pitchFamily="50" charset="-128"/>
                <a:ea typeface="Meiryo UI" panose="020B0604030504040204" pitchFamily="50" charset="-128"/>
              </a:rPr>
              <a:t> </a:t>
            </a:r>
            <a:r>
              <a:rPr lang="en-US" altLang="ja-JP" sz="2400" b="1" dirty="0" smtClean="0">
                <a:solidFill>
                  <a:schemeClr val="tx1"/>
                </a:solidFill>
                <a:latin typeface="Meiryo UI" panose="020B0604030504040204" pitchFamily="50" charset="-128"/>
                <a:ea typeface="Meiryo UI" panose="020B0604030504040204" pitchFamily="50" charset="-128"/>
              </a:rPr>
              <a:t>1</a:t>
            </a:r>
            <a:r>
              <a:rPr kumimoji="1" lang="ja-JP" altLang="en-US" sz="2400" b="1" dirty="0" smtClean="0">
                <a:solidFill>
                  <a:schemeClr val="tx1"/>
                </a:solidFill>
                <a:latin typeface="Meiryo UI" panose="020B0604030504040204" pitchFamily="50" charset="-128"/>
                <a:ea typeface="Meiryo UI" panose="020B0604030504040204" pitchFamily="50" charset="-128"/>
              </a:rPr>
              <a:t> </a:t>
            </a:r>
            <a:r>
              <a:rPr lang="en-US" altLang="ja-JP" sz="2400" b="1" dirty="0" smtClean="0">
                <a:solidFill>
                  <a:schemeClr val="tx1"/>
                </a:solidFill>
                <a:latin typeface="Meiryo UI" panose="020B0604030504040204" pitchFamily="50" charset="-128"/>
                <a:ea typeface="Meiryo UI" panose="020B0604030504040204" pitchFamily="50" charset="-128"/>
              </a:rPr>
              <a:t>4</a:t>
            </a:r>
            <a:r>
              <a:rPr kumimoji="1" lang="ja-JP" altLang="en-US" sz="2400" b="1" dirty="0" smtClean="0">
                <a:solidFill>
                  <a:schemeClr val="tx1"/>
                </a:solidFill>
                <a:latin typeface="Meiryo UI" panose="020B0604030504040204" pitchFamily="50" charset="-128"/>
                <a:ea typeface="Meiryo UI" panose="020B0604030504040204" pitchFamily="50" charset="-128"/>
              </a:rPr>
              <a:t> </a:t>
            </a:r>
            <a:r>
              <a:rPr lang="en-US" altLang="ja-JP" sz="2400" b="1" dirty="0">
                <a:solidFill>
                  <a:schemeClr val="tx1"/>
                </a:solidFill>
                <a:latin typeface="Meiryo UI" panose="020B0604030504040204" pitchFamily="50" charset="-128"/>
                <a:ea typeface="Meiryo UI" panose="020B0604030504040204" pitchFamily="50" charset="-128"/>
              </a:rPr>
              <a:t>3</a:t>
            </a:r>
            <a:endParaRPr kumimoji="1" lang="ja-JP" altLang="en-US" sz="2400" b="1" dirty="0">
              <a:solidFill>
                <a:schemeClr val="tx1"/>
              </a:solidFill>
              <a:latin typeface="Meiryo UI" panose="020B0604030504040204" pitchFamily="50" charset="-128"/>
              <a:ea typeface="Meiryo UI" panose="020B0604030504040204" pitchFamily="50" charset="-128"/>
            </a:endParaRPr>
          </a:p>
        </p:txBody>
      </p:sp>
      <p:sp>
        <p:nvSpPr>
          <p:cNvPr id="39" name="角丸四角形 38"/>
          <p:cNvSpPr/>
          <p:nvPr/>
        </p:nvSpPr>
        <p:spPr>
          <a:xfrm>
            <a:off x="3203820" y="4359154"/>
            <a:ext cx="1656230" cy="36602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smtClean="0">
                <a:solidFill>
                  <a:schemeClr val="tx1"/>
                </a:solidFill>
                <a:latin typeface="Meiryo UI" panose="020B0604030504040204" pitchFamily="50" charset="-128"/>
                <a:ea typeface="Meiryo UI" panose="020B0604030504040204" pitchFamily="50" charset="-128"/>
              </a:rPr>
              <a:t>1</a:t>
            </a:r>
            <a:r>
              <a:rPr kumimoji="1" lang="ja-JP" altLang="en-US" sz="2400" b="1" dirty="0" smtClean="0">
                <a:solidFill>
                  <a:schemeClr val="tx1"/>
                </a:solidFill>
                <a:latin typeface="Meiryo UI" panose="020B0604030504040204" pitchFamily="50" charset="-128"/>
                <a:ea typeface="Meiryo UI" panose="020B0604030504040204" pitchFamily="50" charset="-128"/>
              </a:rPr>
              <a:t> </a:t>
            </a:r>
            <a:r>
              <a:rPr kumimoji="1" lang="en-US" altLang="ja-JP" sz="2400" b="1" dirty="0" smtClean="0">
                <a:solidFill>
                  <a:schemeClr val="tx1"/>
                </a:solidFill>
                <a:latin typeface="Meiryo UI" panose="020B0604030504040204" pitchFamily="50" charset="-128"/>
                <a:ea typeface="Meiryo UI" panose="020B0604030504040204" pitchFamily="50" charset="-128"/>
              </a:rPr>
              <a:t>2</a:t>
            </a:r>
            <a:r>
              <a:rPr kumimoji="1" lang="ja-JP" altLang="en-US" sz="2400" b="1" dirty="0" smtClean="0">
                <a:solidFill>
                  <a:schemeClr val="tx1"/>
                </a:solidFill>
                <a:latin typeface="Meiryo UI" panose="020B0604030504040204" pitchFamily="50" charset="-128"/>
                <a:ea typeface="Meiryo UI" panose="020B0604030504040204" pitchFamily="50" charset="-128"/>
              </a:rPr>
              <a:t> </a:t>
            </a:r>
            <a:r>
              <a:rPr kumimoji="1" lang="en-US" altLang="ja-JP" sz="2400" b="1" dirty="0" smtClean="0">
                <a:solidFill>
                  <a:schemeClr val="tx1"/>
                </a:solidFill>
                <a:latin typeface="Meiryo UI" panose="020B0604030504040204" pitchFamily="50" charset="-128"/>
                <a:ea typeface="Meiryo UI" panose="020B0604030504040204" pitchFamily="50" charset="-128"/>
              </a:rPr>
              <a:t>4</a:t>
            </a:r>
            <a:r>
              <a:rPr kumimoji="1" lang="ja-JP" altLang="en-US" sz="2400" b="1" dirty="0" smtClean="0">
                <a:solidFill>
                  <a:schemeClr val="tx1"/>
                </a:solidFill>
                <a:latin typeface="Meiryo UI" panose="020B0604030504040204" pitchFamily="50" charset="-128"/>
                <a:ea typeface="Meiryo UI" panose="020B0604030504040204" pitchFamily="50" charset="-128"/>
              </a:rPr>
              <a:t> </a:t>
            </a:r>
            <a:r>
              <a:rPr kumimoji="1" lang="en-US" altLang="ja-JP" sz="2400" b="1" dirty="0" smtClean="0">
                <a:solidFill>
                  <a:schemeClr val="tx1"/>
                </a:solidFill>
                <a:latin typeface="Meiryo UI" panose="020B0604030504040204" pitchFamily="50" charset="-128"/>
                <a:ea typeface="Meiryo UI" panose="020B0604030504040204" pitchFamily="50" charset="-128"/>
              </a:rPr>
              <a:t>3</a:t>
            </a:r>
            <a:endParaRPr kumimoji="1" lang="ja-JP" altLang="en-US" sz="2400" b="1" dirty="0">
              <a:solidFill>
                <a:schemeClr val="tx1"/>
              </a:solidFill>
              <a:latin typeface="Meiryo UI" panose="020B0604030504040204" pitchFamily="50" charset="-128"/>
              <a:ea typeface="Meiryo UI" panose="020B0604030504040204" pitchFamily="50" charset="-128"/>
            </a:endParaRPr>
          </a:p>
        </p:txBody>
      </p:sp>
      <p:sp>
        <p:nvSpPr>
          <p:cNvPr id="40" name="角丸四角形 39"/>
          <p:cNvSpPr/>
          <p:nvPr/>
        </p:nvSpPr>
        <p:spPr>
          <a:xfrm>
            <a:off x="5076080" y="4359154"/>
            <a:ext cx="1656230" cy="36602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smtClean="0">
                <a:solidFill>
                  <a:schemeClr val="tx1"/>
                </a:solidFill>
                <a:latin typeface="Meiryo UI" panose="020B0604030504040204" pitchFamily="50" charset="-128"/>
                <a:ea typeface="Meiryo UI" panose="020B0604030504040204" pitchFamily="50" charset="-128"/>
              </a:rPr>
              <a:t>1</a:t>
            </a:r>
            <a:r>
              <a:rPr kumimoji="1" lang="ja-JP" altLang="en-US" sz="2400" b="1" dirty="0" smtClean="0">
                <a:solidFill>
                  <a:schemeClr val="tx1"/>
                </a:solidFill>
                <a:latin typeface="Meiryo UI" panose="020B0604030504040204" pitchFamily="50" charset="-128"/>
                <a:ea typeface="Meiryo UI" panose="020B0604030504040204" pitchFamily="50" charset="-128"/>
              </a:rPr>
              <a:t> </a:t>
            </a:r>
            <a:r>
              <a:rPr lang="en-US" altLang="ja-JP" sz="2400" b="1" dirty="0" smtClean="0">
                <a:solidFill>
                  <a:schemeClr val="tx1"/>
                </a:solidFill>
                <a:latin typeface="Meiryo UI" panose="020B0604030504040204" pitchFamily="50" charset="-128"/>
                <a:ea typeface="Meiryo UI" panose="020B0604030504040204" pitchFamily="50" charset="-128"/>
              </a:rPr>
              <a:t>2</a:t>
            </a:r>
            <a:r>
              <a:rPr kumimoji="1" lang="ja-JP" altLang="en-US" sz="2400" b="1" dirty="0" smtClean="0">
                <a:solidFill>
                  <a:schemeClr val="tx1"/>
                </a:solidFill>
                <a:latin typeface="Meiryo UI" panose="020B0604030504040204" pitchFamily="50" charset="-128"/>
                <a:ea typeface="Meiryo UI" panose="020B0604030504040204" pitchFamily="50" charset="-128"/>
              </a:rPr>
              <a:t> </a:t>
            </a:r>
            <a:r>
              <a:rPr lang="en-US" altLang="ja-JP" sz="2400" b="1" dirty="0" smtClean="0">
                <a:solidFill>
                  <a:schemeClr val="tx1"/>
                </a:solidFill>
                <a:latin typeface="Meiryo UI" panose="020B0604030504040204" pitchFamily="50" charset="-128"/>
                <a:ea typeface="Meiryo UI" panose="020B0604030504040204" pitchFamily="50" charset="-128"/>
              </a:rPr>
              <a:t>4</a:t>
            </a:r>
            <a:r>
              <a:rPr kumimoji="1" lang="ja-JP" altLang="en-US" sz="2400" b="1" dirty="0" smtClean="0">
                <a:solidFill>
                  <a:schemeClr val="tx1"/>
                </a:solidFill>
                <a:latin typeface="Meiryo UI" panose="020B0604030504040204" pitchFamily="50" charset="-128"/>
                <a:ea typeface="Meiryo UI" panose="020B0604030504040204" pitchFamily="50" charset="-128"/>
              </a:rPr>
              <a:t> </a:t>
            </a:r>
            <a:r>
              <a:rPr lang="en-US" altLang="ja-JP" sz="2400" b="1" dirty="0" smtClean="0">
                <a:solidFill>
                  <a:schemeClr val="tx1"/>
                </a:solidFill>
                <a:latin typeface="Meiryo UI" panose="020B0604030504040204" pitchFamily="50" charset="-128"/>
                <a:ea typeface="Meiryo UI" panose="020B0604030504040204" pitchFamily="50" charset="-128"/>
              </a:rPr>
              <a:t>3</a:t>
            </a:r>
            <a:endParaRPr kumimoji="1" lang="ja-JP" altLang="en-US" sz="2400" b="1" dirty="0">
              <a:solidFill>
                <a:schemeClr val="tx1"/>
              </a:solidFill>
              <a:latin typeface="Meiryo UI" panose="020B0604030504040204" pitchFamily="50" charset="-128"/>
              <a:ea typeface="Meiryo UI" panose="020B0604030504040204" pitchFamily="50" charset="-128"/>
            </a:endParaRPr>
          </a:p>
        </p:txBody>
      </p:sp>
      <p:sp>
        <p:nvSpPr>
          <p:cNvPr id="41" name="角丸四角形 40"/>
          <p:cNvSpPr/>
          <p:nvPr/>
        </p:nvSpPr>
        <p:spPr>
          <a:xfrm>
            <a:off x="6977069" y="4359154"/>
            <a:ext cx="1656230" cy="36602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smtClean="0">
                <a:solidFill>
                  <a:schemeClr val="tx1"/>
                </a:solidFill>
                <a:latin typeface="Meiryo UI" panose="020B0604030504040204" pitchFamily="50" charset="-128"/>
                <a:ea typeface="Meiryo UI" panose="020B0604030504040204" pitchFamily="50" charset="-128"/>
              </a:rPr>
              <a:t>2</a:t>
            </a:r>
            <a:r>
              <a:rPr kumimoji="1" lang="ja-JP" altLang="en-US" sz="2400" b="1" dirty="0" smtClean="0">
                <a:solidFill>
                  <a:schemeClr val="tx1"/>
                </a:solidFill>
                <a:latin typeface="Meiryo UI" panose="020B0604030504040204" pitchFamily="50" charset="-128"/>
                <a:ea typeface="Meiryo UI" panose="020B0604030504040204" pitchFamily="50" charset="-128"/>
              </a:rPr>
              <a:t> </a:t>
            </a:r>
            <a:r>
              <a:rPr lang="en-US" altLang="ja-JP" sz="2400" b="1" dirty="0" smtClean="0">
                <a:solidFill>
                  <a:schemeClr val="tx1"/>
                </a:solidFill>
                <a:latin typeface="Meiryo UI" panose="020B0604030504040204" pitchFamily="50" charset="-128"/>
                <a:ea typeface="Meiryo UI" panose="020B0604030504040204" pitchFamily="50" charset="-128"/>
              </a:rPr>
              <a:t>1</a:t>
            </a:r>
            <a:r>
              <a:rPr kumimoji="1" lang="ja-JP" altLang="en-US" sz="2400" b="1" dirty="0" smtClean="0">
                <a:solidFill>
                  <a:schemeClr val="tx1"/>
                </a:solidFill>
                <a:latin typeface="Meiryo UI" panose="020B0604030504040204" pitchFamily="50" charset="-128"/>
                <a:ea typeface="Meiryo UI" panose="020B0604030504040204" pitchFamily="50" charset="-128"/>
              </a:rPr>
              <a:t> </a:t>
            </a:r>
            <a:r>
              <a:rPr lang="en-US" altLang="ja-JP" sz="2400" b="1" dirty="0" smtClean="0">
                <a:solidFill>
                  <a:schemeClr val="tx1"/>
                </a:solidFill>
                <a:latin typeface="Meiryo UI" panose="020B0604030504040204" pitchFamily="50" charset="-128"/>
                <a:ea typeface="Meiryo UI" panose="020B0604030504040204" pitchFamily="50" charset="-128"/>
              </a:rPr>
              <a:t>3</a:t>
            </a:r>
            <a:r>
              <a:rPr kumimoji="1" lang="ja-JP" altLang="en-US" sz="2400" b="1" dirty="0" smtClean="0">
                <a:solidFill>
                  <a:schemeClr val="tx1"/>
                </a:solidFill>
                <a:latin typeface="Meiryo UI" panose="020B0604030504040204" pitchFamily="50" charset="-128"/>
                <a:ea typeface="Meiryo UI" panose="020B0604030504040204" pitchFamily="50" charset="-128"/>
              </a:rPr>
              <a:t> </a:t>
            </a:r>
            <a:r>
              <a:rPr kumimoji="1" lang="en-US" altLang="ja-JP" sz="2400" b="1" dirty="0" smtClean="0">
                <a:solidFill>
                  <a:schemeClr val="tx1"/>
                </a:solidFill>
                <a:latin typeface="Meiryo UI" panose="020B0604030504040204" pitchFamily="50" charset="-128"/>
                <a:ea typeface="Meiryo UI" panose="020B0604030504040204" pitchFamily="50" charset="-128"/>
              </a:rPr>
              <a:t>4</a:t>
            </a:r>
            <a:endParaRPr kumimoji="1" lang="ja-JP" altLang="en-US" sz="2400" b="1" dirty="0">
              <a:solidFill>
                <a:schemeClr val="tx1"/>
              </a:solidFill>
              <a:latin typeface="Meiryo UI" panose="020B0604030504040204" pitchFamily="50" charset="-128"/>
              <a:ea typeface="Meiryo UI" panose="020B0604030504040204" pitchFamily="50" charset="-128"/>
            </a:endParaRPr>
          </a:p>
        </p:txBody>
      </p:sp>
      <p:sp>
        <p:nvSpPr>
          <p:cNvPr id="42" name="角丸四角形 41"/>
          <p:cNvSpPr/>
          <p:nvPr/>
        </p:nvSpPr>
        <p:spPr>
          <a:xfrm>
            <a:off x="3203820" y="5010428"/>
            <a:ext cx="1656230" cy="36602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smtClean="0">
                <a:solidFill>
                  <a:schemeClr val="tx1"/>
                </a:solidFill>
                <a:latin typeface="Meiryo UI" panose="020B0604030504040204" pitchFamily="50" charset="-128"/>
                <a:ea typeface="Meiryo UI" panose="020B0604030504040204" pitchFamily="50" charset="-128"/>
              </a:rPr>
              <a:t>1</a:t>
            </a:r>
            <a:r>
              <a:rPr kumimoji="1" lang="ja-JP" altLang="en-US" sz="2400" b="1" dirty="0" smtClean="0">
                <a:solidFill>
                  <a:schemeClr val="tx1"/>
                </a:solidFill>
                <a:latin typeface="Meiryo UI" panose="020B0604030504040204" pitchFamily="50" charset="-128"/>
                <a:ea typeface="Meiryo UI" panose="020B0604030504040204" pitchFamily="50" charset="-128"/>
              </a:rPr>
              <a:t> </a:t>
            </a:r>
            <a:r>
              <a:rPr kumimoji="1" lang="en-US" altLang="ja-JP" sz="2400" b="1" dirty="0" smtClean="0">
                <a:solidFill>
                  <a:schemeClr val="tx1"/>
                </a:solidFill>
                <a:latin typeface="Meiryo UI" panose="020B0604030504040204" pitchFamily="50" charset="-128"/>
                <a:ea typeface="Meiryo UI" panose="020B0604030504040204" pitchFamily="50" charset="-128"/>
              </a:rPr>
              <a:t>2</a:t>
            </a:r>
            <a:r>
              <a:rPr kumimoji="1" lang="ja-JP" altLang="en-US" sz="2400" b="1" dirty="0" smtClean="0">
                <a:solidFill>
                  <a:schemeClr val="tx1"/>
                </a:solidFill>
                <a:latin typeface="Meiryo UI" panose="020B0604030504040204" pitchFamily="50" charset="-128"/>
                <a:ea typeface="Meiryo UI" panose="020B0604030504040204" pitchFamily="50" charset="-128"/>
              </a:rPr>
              <a:t> </a:t>
            </a:r>
            <a:r>
              <a:rPr kumimoji="1" lang="en-US" altLang="ja-JP" sz="2400" b="1" dirty="0" smtClean="0">
                <a:solidFill>
                  <a:schemeClr val="tx1"/>
                </a:solidFill>
                <a:latin typeface="Meiryo UI" panose="020B0604030504040204" pitchFamily="50" charset="-128"/>
                <a:ea typeface="Meiryo UI" panose="020B0604030504040204" pitchFamily="50" charset="-128"/>
              </a:rPr>
              <a:t>3</a:t>
            </a:r>
            <a:r>
              <a:rPr kumimoji="1" lang="ja-JP" altLang="en-US" sz="2400" b="1" dirty="0" smtClean="0">
                <a:solidFill>
                  <a:schemeClr val="tx1"/>
                </a:solidFill>
                <a:latin typeface="Meiryo UI" panose="020B0604030504040204" pitchFamily="50" charset="-128"/>
                <a:ea typeface="Meiryo UI" panose="020B0604030504040204" pitchFamily="50" charset="-128"/>
              </a:rPr>
              <a:t> </a:t>
            </a:r>
            <a:r>
              <a:rPr kumimoji="1" lang="en-US" altLang="ja-JP" sz="2400" b="1" dirty="0" smtClean="0">
                <a:solidFill>
                  <a:schemeClr val="tx1"/>
                </a:solidFill>
                <a:latin typeface="Meiryo UI" panose="020B0604030504040204" pitchFamily="50" charset="-128"/>
                <a:ea typeface="Meiryo UI" panose="020B0604030504040204" pitchFamily="50" charset="-128"/>
              </a:rPr>
              <a:t>4</a:t>
            </a:r>
            <a:endParaRPr kumimoji="1" lang="ja-JP" altLang="en-US" sz="2400" b="1" dirty="0">
              <a:solidFill>
                <a:schemeClr val="tx1"/>
              </a:solidFill>
              <a:latin typeface="Meiryo UI" panose="020B0604030504040204" pitchFamily="50" charset="-128"/>
              <a:ea typeface="Meiryo UI" panose="020B0604030504040204" pitchFamily="50" charset="-128"/>
            </a:endParaRPr>
          </a:p>
        </p:txBody>
      </p:sp>
      <p:sp>
        <p:nvSpPr>
          <p:cNvPr id="43" name="角丸四角形 42"/>
          <p:cNvSpPr/>
          <p:nvPr/>
        </p:nvSpPr>
        <p:spPr>
          <a:xfrm>
            <a:off x="5148090" y="5010428"/>
            <a:ext cx="1656230" cy="36602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smtClean="0">
                <a:solidFill>
                  <a:schemeClr val="tx1"/>
                </a:solidFill>
                <a:latin typeface="Meiryo UI" panose="020B0604030504040204" pitchFamily="50" charset="-128"/>
                <a:ea typeface="Meiryo UI" panose="020B0604030504040204" pitchFamily="50" charset="-128"/>
              </a:rPr>
              <a:t>1</a:t>
            </a:r>
            <a:r>
              <a:rPr kumimoji="1" lang="ja-JP" altLang="en-US" sz="2400" b="1" dirty="0" smtClean="0">
                <a:solidFill>
                  <a:schemeClr val="tx1"/>
                </a:solidFill>
                <a:latin typeface="Meiryo UI" panose="020B0604030504040204" pitchFamily="50" charset="-128"/>
                <a:ea typeface="Meiryo UI" panose="020B0604030504040204" pitchFamily="50" charset="-128"/>
              </a:rPr>
              <a:t> </a:t>
            </a:r>
            <a:r>
              <a:rPr lang="en-US" altLang="ja-JP" sz="2400" b="1" dirty="0" smtClean="0">
                <a:solidFill>
                  <a:schemeClr val="tx1"/>
                </a:solidFill>
                <a:latin typeface="Meiryo UI" panose="020B0604030504040204" pitchFamily="50" charset="-128"/>
                <a:ea typeface="Meiryo UI" panose="020B0604030504040204" pitchFamily="50" charset="-128"/>
              </a:rPr>
              <a:t>3</a:t>
            </a:r>
            <a:r>
              <a:rPr kumimoji="1" lang="ja-JP" altLang="en-US" sz="2400" b="1" dirty="0" smtClean="0">
                <a:solidFill>
                  <a:schemeClr val="tx1"/>
                </a:solidFill>
                <a:latin typeface="Meiryo UI" panose="020B0604030504040204" pitchFamily="50" charset="-128"/>
                <a:ea typeface="Meiryo UI" panose="020B0604030504040204" pitchFamily="50" charset="-128"/>
              </a:rPr>
              <a:t> </a:t>
            </a:r>
            <a:r>
              <a:rPr lang="en-US" altLang="ja-JP" sz="2400" b="1" dirty="0" smtClean="0">
                <a:solidFill>
                  <a:schemeClr val="tx1"/>
                </a:solidFill>
                <a:latin typeface="Meiryo UI" panose="020B0604030504040204" pitchFamily="50" charset="-128"/>
                <a:ea typeface="Meiryo UI" panose="020B0604030504040204" pitchFamily="50" charset="-128"/>
              </a:rPr>
              <a:t>2</a:t>
            </a:r>
            <a:r>
              <a:rPr kumimoji="1" lang="ja-JP" altLang="en-US" sz="2400" b="1" dirty="0" smtClean="0">
                <a:solidFill>
                  <a:schemeClr val="tx1"/>
                </a:solidFill>
                <a:latin typeface="Meiryo UI" panose="020B0604030504040204" pitchFamily="50" charset="-128"/>
                <a:ea typeface="Meiryo UI" panose="020B0604030504040204" pitchFamily="50" charset="-128"/>
              </a:rPr>
              <a:t> </a:t>
            </a:r>
            <a:r>
              <a:rPr lang="en-US" altLang="ja-JP" sz="2400" b="1" dirty="0" smtClean="0">
                <a:solidFill>
                  <a:schemeClr val="tx1"/>
                </a:solidFill>
                <a:latin typeface="Meiryo UI" panose="020B0604030504040204" pitchFamily="50" charset="-128"/>
                <a:ea typeface="Meiryo UI" panose="020B0604030504040204" pitchFamily="50" charset="-128"/>
              </a:rPr>
              <a:t>4</a:t>
            </a:r>
            <a:endParaRPr kumimoji="1" lang="ja-JP" altLang="en-US" sz="2400" b="1" dirty="0">
              <a:solidFill>
                <a:schemeClr val="tx1"/>
              </a:solidFill>
              <a:latin typeface="Meiryo UI" panose="020B0604030504040204" pitchFamily="50" charset="-128"/>
              <a:ea typeface="Meiryo UI" panose="020B0604030504040204" pitchFamily="50" charset="-128"/>
            </a:endParaRPr>
          </a:p>
        </p:txBody>
      </p:sp>
      <p:sp>
        <p:nvSpPr>
          <p:cNvPr id="44" name="角丸四角形 43"/>
          <p:cNvSpPr/>
          <p:nvPr/>
        </p:nvSpPr>
        <p:spPr>
          <a:xfrm>
            <a:off x="7236380" y="5010428"/>
            <a:ext cx="1656230" cy="36602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smtClean="0">
                <a:solidFill>
                  <a:schemeClr val="tx1"/>
                </a:solidFill>
                <a:latin typeface="Meiryo UI" panose="020B0604030504040204" pitchFamily="50" charset="-128"/>
                <a:ea typeface="Meiryo UI" panose="020B0604030504040204" pitchFamily="50" charset="-128"/>
              </a:rPr>
              <a:t>4 3 2 1</a:t>
            </a:r>
            <a:endParaRPr kumimoji="1" lang="ja-JP" altLang="en-US" sz="2400" b="1" dirty="0">
              <a:solidFill>
                <a:schemeClr val="tx1"/>
              </a:solidFill>
              <a:latin typeface="Meiryo UI" panose="020B0604030504040204" pitchFamily="50" charset="-128"/>
              <a:ea typeface="Meiryo UI" panose="020B0604030504040204" pitchFamily="50" charset="-128"/>
            </a:endParaRPr>
          </a:p>
        </p:txBody>
      </p:sp>
      <p:sp>
        <p:nvSpPr>
          <p:cNvPr id="8" name="右中かっこ 7"/>
          <p:cNvSpPr/>
          <p:nvPr/>
        </p:nvSpPr>
        <p:spPr>
          <a:xfrm rot="5400000">
            <a:off x="3973209" y="1763002"/>
            <a:ext cx="147139" cy="1770560"/>
          </a:xfrm>
          <a:prstGeom prst="rightBrace">
            <a:avLst>
              <a:gd name="adj1" fmla="val 25400"/>
              <a:gd name="adj2" fmla="val 50000"/>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600"/>
          </a:p>
        </p:txBody>
      </p:sp>
      <p:sp>
        <p:nvSpPr>
          <p:cNvPr id="72" name="正方形/長方形 71"/>
          <p:cNvSpPr/>
          <p:nvPr/>
        </p:nvSpPr>
        <p:spPr>
          <a:xfrm>
            <a:off x="3750493" y="2648282"/>
            <a:ext cx="538332" cy="400110"/>
          </a:xfrm>
          <a:prstGeom prst="rect">
            <a:avLst/>
          </a:prstGeom>
        </p:spPr>
        <p:txBody>
          <a:bodyPr wrap="square">
            <a:spAutoFit/>
          </a:bodyPr>
          <a:lstStyle/>
          <a:p>
            <a:pPr algn="ctr"/>
            <a:r>
              <a:rPr lang="en-US" altLang="ja-JP" sz="2000" b="1" dirty="0" smtClean="0">
                <a:solidFill>
                  <a:srgbClr val="FF0000"/>
                </a:solidFill>
                <a:latin typeface="Meiryo UI" panose="020B0604030504040204" pitchFamily="50" charset="-128"/>
                <a:ea typeface="Meiryo UI" panose="020B0604030504040204" pitchFamily="50" charset="-128"/>
              </a:rPr>
              <a:t>10</a:t>
            </a:r>
          </a:p>
        </p:txBody>
      </p:sp>
      <p:sp>
        <p:nvSpPr>
          <p:cNvPr id="73" name="右中かっこ 72"/>
          <p:cNvSpPr/>
          <p:nvPr/>
        </p:nvSpPr>
        <p:spPr>
          <a:xfrm rot="5400000">
            <a:off x="5841410" y="1763003"/>
            <a:ext cx="147139" cy="1770560"/>
          </a:xfrm>
          <a:prstGeom prst="rightBrace">
            <a:avLst>
              <a:gd name="adj1" fmla="val 25400"/>
              <a:gd name="adj2" fmla="val 50000"/>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600"/>
          </a:p>
        </p:txBody>
      </p:sp>
      <p:sp>
        <p:nvSpPr>
          <p:cNvPr id="74" name="正方形/長方形 73"/>
          <p:cNvSpPr/>
          <p:nvPr/>
        </p:nvSpPr>
        <p:spPr>
          <a:xfrm>
            <a:off x="5618694" y="2648283"/>
            <a:ext cx="538332" cy="400110"/>
          </a:xfrm>
          <a:prstGeom prst="rect">
            <a:avLst/>
          </a:prstGeom>
        </p:spPr>
        <p:txBody>
          <a:bodyPr wrap="square">
            <a:spAutoFit/>
          </a:bodyPr>
          <a:lstStyle/>
          <a:p>
            <a:pPr algn="ctr"/>
            <a:r>
              <a:rPr lang="en-US" altLang="ja-JP" sz="2000" b="1" dirty="0" smtClean="0">
                <a:solidFill>
                  <a:srgbClr val="FF0000"/>
                </a:solidFill>
                <a:latin typeface="Meiryo UI" panose="020B0604030504040204" pitchFamily="50" charset="-128"/>
                <a:ea typeface="Meiryo UI" panose="020B0604030504040204" pitchFamily="50" charset="-128"/>
              </a:rPr>
              <a:t>1</a:t>
            </a:r>
          </a:p>
        </p:txBody>
      </p:sp>
      <p:sp>
        <p:nvSpPr>
          <p:cNvPr id="75" name="右中かっこ 74"/>
          <p:cNvSpPr/>
          <p:nvPr/>
        </p:nvSpPr>
        <p:spPr>
          <a:xfrm rot="5400000">
            <a:off x="7738095" y="1763004"/>
            <a:ext cx="147139" cy="1770560"/>
          </a:xfrm>
          <a:prstGeom prst="rightBrace">
            <a:avLst>
              <a:gd name="adj1" fmla="val 25400"/>
              <a:gd name="adj2" fmla="val 50000"/>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600"/>
          </a:p>
        </p:txBody>
      </p:sp>
      <p:sp>
        <p:nvSpPr>
          <p:cNvPr id="76" name="正方形/長方形 75"/>
          <p:cNvSpPr/>
          <p:nvPr/>
        </p:nvSpPr>
        <p:spPr>
          <a:xfrm>
            <a:off x="1752523" y="2343402"/>
            <a:ext cx="1616126" cy="646331"/>
          </a:xfrm>
          <a:prstGeom prst="rect">
            <a:avLst/>
          </a:prstGeom>
        </p:spPr>
        <p:txBody>
          <a:bodyPr wrap="square">
            <a:spAutoFit/>
          </a:bodyPr>
          <a:lstStyle/>
          <a:p>
            <a:pPr algn="ctr"/>
            <a:r>
              <a:rPr lang="en-US" altLang="ja-JP" b="1" dirty="0" smtClean="0">
                <a:solidFill>
                  <a:srgbClr val="FF0000"/>
                </a:solidFill>
                <a:latin typeface="Meiryo UI" panose="020B0604030504040204" pitchFamily="50" charset="-128"/>
                <a:ea typeface="Meiryo UI" panose="020B0604030504040204" pitchFamily="50" charset="-128"/>
              </a:rPr>
              <a:t>Evaluation </a:t>
            </a:r>
            <a:r>
              <a:rPr lang="en-US" altLang="ja-JP" b="1" dirty="0">
                <a:solidFill>
                  <a:srgbClr val="FF0000"/>
                </a:solidFill>
                <a:latin typeface="Meiryo UI" panose="020B0604030504040204" pitchFamily="50" charset="-128"/>
                <a:ea typeface="Meiryo UI" panose="020B0604030504040204" pitchFamily="50" charset="-128"/>
              </a:rPr>
              <a:t>value</a:t>
            </a:r>
            <a:endParaRPr lang="en-US" altLang="ja-JP" b="1" dirty="0" smtClean="0">
              <a:solidFill>
                <a:srgbClr val="FF0000"/>
              </a:solidFill>
              <a:latin typeface="Meiryo UI" panose="020B0604030504040204" pitchFamily="50" charset="-128"/>
              <a:ea typeface="Meiryo UI" panose="020B0604030504040204" pitchFamily="50" charset="-128"/>
            </a:endParaRPr>
          </a:p>
        </p:txBody>
      </p:sp>
      <p:cxnSp>
        <p:nvCxnSpPr>
          <p:cNvPr id="10" name="直線矢印コネクタ 9"/>
          <p:cNvCxnSpPr>
            <a:endCxn id="72" idx="1"/>
          </p:cNvCxnSpPr>
          <p:nvPr/>
        </p:nvCxnSpPr>
        <p:spPr>
          <a:xfrm>
            <a:off x="2996548" y="2848337"/>
            <a:ext cx="753945"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7" name="正方形/長方形 76"/>
          <p:cNvSpPr/>
          <p:nvPr/>
        </p:nvSpPr>
        <p:spPr>
          <a:xfrm>
            <a:off x="7536018" y="2648283"/>
            <a:ext cx="538332" cy="400110"/>
          </a:xfrm>
          <a:prstGeom prst="rect">
            <a:avLst/>
          </a:prstGeom>
        </p:spPr>
        <p:txBody>
          <a:bodyPr wrap="square">
            <a:spAutoFit/>
          </a:bodyPr>
          <a:lstStyle/>
          <a:p>
            <a:pPr algn="ctr"/>
            <a:r>
              <a:rPr lang="en-US" altLang="ja-JP" sz="2000" b="1" dirty="0" smtClean="0">
                <a:solidFill>
                  <a:srgbClr val="FF0000"/>
                </a:solidFill>
                <a:latin typeface="Meiryo UI" panose="020B0604030504040204" pitchFamily="50" charset="-128"/>
                <a:ea typeface="Meiryo UI" panose="020B0604030504040204" pitchFamily="50" charset="-128"/>
              </a:rPr>
              <a:t>5</a:t>
            </a:r>
          </a:p>
        </p:txBody>
      </p:sp>
      <p:cxnSp>
        <p:nvCxnSpPr>
          <p:cNvPr id="78" name="直線矢印コネクタ 77"/>
          <p:cNvCxnSpPr>
            <a:endCxn id="36" idx="0"/>
          </p:cNvCxnSpPr>
          <p:nvPr/>
        </p:nvCxnSpPr>
        <p:spPr>
          <a:xfrm flipH="1">
            <a:off x="4031935" y="2989099"/>
            <a:ext cx="6138" cy="57794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9" name="直線矢印コネクタ 78"/>
          <p:cNvCxnSpPr/>
          <p:nvPr/>
        </p:nvCxnSpPr>
        <p:spPr>
          <a:xfrm flipH="1">
            <a:off x="5887164" y="2989099"/>
            <a:ext cx="9220" cy="37765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5619904" y="3172841"/>
            <a:ext cx="543739" cy="523220"/>
          </a:xfrm>
          <a:prstGeom prst="rect">
            <a:avLst/>
          </a:prstGeom>
          <a:noFill/>
        </p:spPr>
        <p:txBody>
          <a:bodyPr wrap="none" rtlCol="0">
            <a:spAutoFit/>
          </a:bodyPr>
          <a:lstStyle/>
          <a:p>
            <a:r>
              <a:rPr lang="en-US" altLang="ja-JP" sz="2800" b="1" dirty="0">
                <a:solidFill>
                  <a:srgbClr val="FF0000"/>
                </a:solidFill>
              </a:rPr>
              <a:t>×</a:t>
            </a:r>
            <a:endParaRPr kumimoji="1" lang="ja-JP" altLang="en-US" sz="2800" b="1" dirty="0">
              <a:solidFill>
                <a:srgbClr val="FF0000"/>
              </a:solidFill>
            </a:endParaRPr>
          </a:p>
        </p:txBody>
      </p:sp>
      <p:cxnSp>
        <p:nvCxnSpPr>
          <p:cNvPr id="81" name="直線矢印コネクタ 80"/>
          <p:cNvCxnSpPr/>
          <p:nvPr/>
        </p:nvCxnSpPr>
        <p:spPr>
          <a:xfrm flipH="1">
            <a:off x="7798909" y="2989099"/>
            <a:ext cx="6138" cy="57794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2" name="直線矢印コネクタ 81"/>
          <p:cNvCxnSpPr/>
          <p:nvPr/>
        </p:nvCxnSpPr>
        <p:spPr>
          <a:xfrm>
            <a:off x="4190489" y="2995257"/>
            <a:ext cx="977789" cy="57178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3" name="直線矢印コネクタ 82"/>
          <p:cNvCxnSpPr/>
          <p:nvPr/>
        </p:nvCxnSpPr>
        <p:spPr>
          <a:xfrm>
            <a:off x="4190489" y="3873127"/>
            <a:ext cx="277136" cy="578595"/>
          </a:xfrm>
          <a:prstGeom prst="straightConnector1">
            <a:avLst/>
          </a:prstGeom>
          <a:ln w="38100">
            <a:solidFill>
              <a:srgbClr val="0000FF"/>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84" name="直線矢印コネクタ 83"/>
          <p:cNvCxnSpPr/>
          <p:nvPr/>
        </p:nvCxnSpPr>
        <p:spPr>
          <a:xfrm flipH="1">
            <a:off x="4234355" y="3873127"/>
            <a:ext cx="233270" cy="578595"/>
          </a:xfrm>
          <a:prstGeom prst="straightConnector1">
            <a:avLst/>
          </a:prstGeom>
          <a:ln w="38100">
            <a:solidFill>
              <a:srgbClr val="0000FF"/>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85" name="直線矢印コネクタ 84"/>
          <p:cNvCxnSpPr/>
          <p:nvPr/>
        </p:nvCxnSpPr>
        <p:spPr>
          <a:xfrm flipH="1">
            <a:off x="5914979" y="3884508"/>
            <a:ext cx="595916" cy="0"/>
          </a:xfrm>
          <a:prstGeom prst="straightConnector1">
            <a:avLst/>
          </a:prstGeom>
          <a:ln w="38100">
            <a:solidFill>
              <a:srgbClr val="0000FF"/>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88" name="直線矢印コネクタ 87"/>
          <p:cNvCxnSpPr/>
          <p:nvPr/>
        </p:nvCxnSpPr>
        <p:spPr>
          <a:xfrm flipH="1">
            <a:off x="5914979" y="4413693"/>
            <a:ext cx="595916" cy="0"/>
          </a:xfrm>
          <a:prstGeom prst="straightConnector1">
            <a:avLst/>
          </a:prstGeom>
          <a:ln w="38100">
            <a:solidFill>
              <a:srgbClr val="0000FF"/>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90" name="直線矢印コネクタ 89"/>
          <p:cNvCxnSpPr/>
          <p:nvPr/>
        </p:nvCxnSpPr>
        <p:spPr>
          <a:xfrm flipH="1">
            <a:off x="7811664" y="3884508"/>
            <a:ext cx="595916" cy="0"/>
          </a:xfrm>
          <a:prstGeom prst="straightConnector1">
            <a:avLst/>
          </a:prstGeom>
          <a:ln w="38100">
            <a:solidFill>
              <a:srgbClr val="0000FF"/>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91" name="直線矢印コネクタ 90"/>
          <p:cNvCxnSpPr/>
          <p:nvPr/>
        </p:nvCxnSpPr>
        <p:spPr>
          <a:xfrm flipH="1">
            <a:off x="7811664" y="4409787"/>
            <a:ext cx="595916" cy="0"/>
          </a:xfrm>
          <a:prstGeom prst="straightConnector1">
            <a:avLst/>
          </a:prstGeom>
          <a:ln w="38100">
            <a:solidFill>
              <a:srgbClr val="0000FF"/>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98" name="直線矢印コネクタ 97"/>
          <p:cNvCxnSpPr/>
          <p:nvPr/>
        </p:nvCxnSpPr>
        <p:spPr>
          <a:xfrm flipV="1">
            <a:off x="6372260" y="3884508"/>
            <a:ext cx="0" cy="209455"/>
          </a:xfrm>
          <a:prstGeom prst="straightConnector1">
            <a:avLst/>
          </a:prstGeom>
          <a:ln w="38100">
            <a:solidFill>
              <a:srgbClr val="0000FF"/>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100" name="直線矢印コネクタ 99"/>
          <p:cNvCxnSpPr/>
          <p:nvPr/>
        </p:nvCxnSpPr>
        <p:spPr>
          <a:xfrm flipV="1">
            <a:off x="8109622" y="3873127"/>
            <a:ext cx="0" cy="313757"/>
          </a:xfrm>
          <a:prstGeom prst="straightConnector1">
            <a:avLst/>
          </a:prstGeom>
          <a:ln w="38100">
            <a:solidFill>
              <a:srgbClr val="0000FF"/>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101" name="直線矢印コネクタ 100"/>
          <p:cNvCxnSpPr/>
          <p:nvPr/>
        </p:nvCxnSpPr>
        <p:spPr>
          <a:xfrm flipH="1">
            <a:off x="6372260" y="4077090"/>
            <a:ext cx="1944270" cy="0"/>
          </a:xfrm>
          <a:prstGeom prst="straightConnector1">
            <a:avLst/>
          </a:prstGeom>
          <a:ln w="38100">
            <a:solidFill>
              <a:srgbClr val="0000FF"/>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104" name="直線矢印コネクタ 103"/>
          <p:cNvCxnSpPr/>
          <p:nvPr/>
        </p:nvCxnSpPr>
        <p:spPr>
          <a:xfrm flipV="1">
            <a:off x="8316530" y="4077090"/>
            <a:ext cx="0" cy="332697"/>
          </a:xfrm>
          <a:prstGeom prst="straightConnector1">
            <a:avLst/>
          </a:prstGeom>
          <a:ln w="38100">
            <a:solidFill>
              <a:srgbClr val="0000FF"/>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108" name="直線矢印コネクタ 107"/>
          <p:cNvCxnSpPr/>
          <p:nvPr/>
        </p:nvCxnSpPr>
        <p:spPr>
          <a:xfrm flipH="1">
            <a:off x="6165352" y="4186884"/>
            <a:ext cx="1944270" cy="0"/>
          </a:xfrm>
          <a:prstGeom prst="straightConnector1">
            <a:avLst/>
          </a:prstGeom>
          <a:ln w="38100">
            <a:solidFill>
              <a:srgbClr val="0000FF"/>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110" name="直線矢印コネクタ 109"/>
          <p:cNvCxnSpPr/>
          <p:nvPr/>
        </p:nvCxnSpPr>
        <p:spPr>
          <a:xfrm flipV="1">
            <a:off x="6160373" y="4158517"/>
            <a:ext cx="0" cy="255176"/>
          </a:xfrm>
          <a:prstGeom prst="straightConnector1">
            <a:avLst/>
          </a:prstGeom>
          <a:ln w="38100">
            <a:solidFill>
              <a:srgbClr val="0000FF"/>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115" name="正方形/長方形 114"/>
          <p:cNvSpPr/>
          <p:nvPr/>
        </p:nvSpPr>
        <p:spPr>
          <a:xfrm>
            <a:off x="2857310" y="3954165"/>
            <a:ext cx="1616126" cy="369332"/>
          </a:xfrm>
          <a:prstGeom prst="rect">
            <a:avLst/>
          </a:prstGeom>
        </p:spPr>
        <p:txBody>
          <a:bodyPr wrap="square">
            <a:spAutoFit/>
          </a:bodyPr>
          <a:lstStyle/>
          <a:p>
            <a:pPr algn="ctr"/>
            <a:r>
              <a:rPr lang="en-US" altLang="ja-JP" b="1" dirty="0" smtClean="0">
                <a:solidFill>
                  <a:srgbClr val="0000FF"/>
                </a:solidFill>
                <a:latin typeface="Meiryo UI" panose="020B0604030504040204" pitchFamily="50" charset="-128"/>
                <a:ea typeface="Meiryo UI" panose="020B0604030504040204" pitchFamily="50" charset="-128"/>
              </a:rPr>
              <a:t>Mutation</a:t>
            </a:r>
          </a:p>
        </p:txBody>
      </p:sp>
      <p:sp>
        <p:nvSpPr>
          <p:cNvPr id="118" name="正方形/長方形 117"/>
          <p:cNvSpPr/>
          <p:nvPr/>
        </p:nvSpPr>
        <p:spPr>
          <a:xfrm>
            <a:off x="4725190" y="3954165"/>
            <a:ext cx="1616126" cy="369332"/>
          </a:xfrm>
          <a:prstGeom prst="rect">
            <a:avLst/>
          </a:prstGeom>
        </p:spPr>
        <p:txBody>
          <a:bodyPr wrap="square">
            <a:spAutoFit/>
          </a:bodyPr>
          <a:lstStyle/>
          <a:p>
            <a:pPr algn="ctr"/>
            <a:r>
              <a:rPr lang="en-US" altLang="ja-JP" b="1" dirty="0" smtClean="0">
                <a:solidFill>
                  <a:srgbClr val="0000FF"/>
                </a:solidFill>
                <a:latin typeface="Meiryo UI" panose="020B0604030504040204" pitchFamily="50" charset="-128"/>
                <a:ea typeface="Meiryo UI" panose="020B0604030504040204" pitchFamily="50" charset="-128"/>
              </a:rPr>
              <a:t>Crossover</a:t>
            </a:r>
          </a:p>
        </p:txBody>
      </p:sp>
      <p:grpSp>
        <p:nvGrpSpPr>
          <p:cNvPr id="120" name="グループ化 119"/>
          <p:cNvGrpSpPr/>
          <p:nvPr/>
        </p:nvGrpSpPr>
        <p:grpSpPr>
          <a:xfrm>
            <a:off x="3063614" y="1965463"/>
            <a:ext cx="1373758" cy="307416"/>
            <a:chOff x="3237877" y="5578176"/>
            <a:chExt cx="1918583" cy="429335"/>
          </a:xfrm>
        </p:grpSpPr>
        <p:pic>
          <p:nvPicPr>
            <p:cNvPr id="119" name="図 1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7877" y="5578176"/>
              <a:ext cx="371211" cy="276935"/>
            </a:xfrm>
            <a:prstGeom prst="rect">
              <a:avLst/>
            </a:prstGeom>
          </p:spPr>
        </p:pic>
        <p:pic>
          <p:nvPicPr>
            <p:cNvPr id="121" name="図 1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7503" y="5578176"/>
              <a:ext cx="371211" cy="276935"/>
            </a:xfrm>
            <a:prstGeom prst="rect">
              <a:avLst/>
            </a:prstGeom>
          </p:spPr>
        </p:pic>
        <p:pic>
          <p:nvPicPr>
            <p:cNvPr id="122" name="図 1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208" y="5578176"/>
              <a:ext cx="371211" cy="276935"/>
            </a:xfrm>
            <a:prstGeom prst="rect">
              <a:avLst/>
            </a:prstGeom>
          </p:spPr>
        </p:pic>
        <p:pic>
          <p:nvPicPr>
            <p:cNvPr id="123" name="図 1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0528" y="5578176"/>
              <a:ext cx="371211" cy="276935"/>
            </a:xfrm>
            <a:prstGeom prst="rect">
              <a:avLst/>
            </a:prstGeom>
          </p:spPr>
        </p:pic>
        <p:pic>
          <p:nvPicPr>
            <p:cNvPr id="128" name="図 1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2849" y="5578176"/>
              <a:ext cx="371211" cy="276935"/>
            </a:xfrm>
            <a:prstGeom prst="rect">
              <a:avLst/>
            </a:prstGeom>
          </p:spPr>
        </p:pic>
        <p:pic>
          <p:nvPicPr>
            <p:cNvPr id="129" name="図 1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0277" y="5730576"/>
              <a:ext cx="371211" cy="276935"/>
            </a:xfrm>
            <a:prstGeom prst="rect">
              <a:avLst/>
            </a:prstGeom>
          </p:spPr>
        </p:pic>
        <p:pic>
          <p:nvPicPr>
            <p:cNvPr id="130" name="図 1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9903" y="5730576"/>
              <a:ext cx="371211" cy="276935"/>
            </a:xfrm>
            <a:prstGeom prst="rect">
              <a:avLst/>
            </a:prstGeom>
          </p:spPr>
        </p:pic>
        <p:pic>
          <p:nvPicPr>
            <p:cNvPr id="131" name="図 1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0608" y="5730576"/>
              <a:ext cx="371211" cy="276935"/>
            </a:xfrm>
            <a:prstGeom prst="rect">
              <a:avLst/>
            </a:prstGeom>
          </p:spPr>
        </p:pic>
        <p:pic>
          <p:nvPicPr>
            <p:cNvPr id="132" name="図 1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2928" y="5730576"/>
              <a:ext cx="371211" cy="276935"/>
            </a:xfrm>
            <a:prstGeom prst="rect">
              <a:avLst/>
            </a:prstGeom>
          </p:spPr>
        </p:pic>
        <p:pic>
          <p:nvPicPr>
            <p:cNvPr id="133" name="図 1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5249" y="5730576"/>
              <a:ext cx="371211" cy="276935"/>
            </a:xfrm>
            <a:prstGeom prst="rect">
              <a:avLst/>
            </a:prstGeom>
          </p:spPr>
        </p:pic>
      </p:grpSp>
      <p:grpSp>
        <p:nvGrpSpPr>
          <p:cNvPr id="1024" name="グループ化 1023"/>
          <p:cNvGrpSpPr/>
          <p:nvPr/>
        </p:nvGrpSpPr>
        <p:grpSpPr>
          <a:xfrm>
            <a:off x="6926384" y="1971691"/>
            <a:ext cx="1264635" cy="198293"/>
            <a:chOff x="3207624" y="5714191"/>
            <a:chExt cx="1264635" cy="198293"/>
          </a:xfrm>
        </p:grpSpPr>
        <p:pic>
          <p:nvPicPr>
            <p:cNvPr id="136" name="図 1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624" y="5714191"/>
              <a:ext cx="265797" cy="198293"/>
            </a:xfrm>
            <a:prstGeom prst="rect">
              <a:avLst/>
            </a:prstGeom>
          </p:spPr>
        </p:pic>
        <p:pic>
          <p:nvPicPr>
            <p:cNvPr id="137" name="図 1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3645" y="5714191"/>
              <a:ext cx="265797" cy="198293"/>
            </a:xfrm>
            <a:prstGeom prst="rect">
              <a:avLst/>
            </a:prstGeom>
          </p:spPr>
        </p:pic>
        <p:pic>
          <p:nvPicPr>
            <p:cNvPr id="138" name="図 1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7599" y="5714191"/>
              <a:ext cx="265797" cy="198293"/>
            </a:xfrm>
            <a:prstGeom prst="rect">
              <a:avLst/>
            </a:prstGeom>
          </p:spPr>
        </p:pic>
        <p:pic>
          <p:nvPicPr>
            <p:cNvPr id="139" name="図 1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7030" y="5714191"/>
              <a:ext cx="265797" cy="198293"/>
            </a:xfrm>
            <a:prstGeom prst="rect">
              <a:avLst/>
            </a:prstGeom>
          </p:spPr>
        </p:pic>
        <p:pic>
          <p:nvPicPr>
            <p:cNvPr id="140" name="図 1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6462" y="5714191"/>
              <a:ext cx="265797" cy="198293"/>
            </a:xfrm>
            <a:prstGeom prst="rect">
              <a:avLst/>
            </a:prstGeom>
          </p:spPr>
        </p:pic>
      </p:grpSp>
      <p:pic>
        <p:nvPicPr>
          <p:cNvPr id="148" name="図 14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6613" y="1978898"/>
            <a:ext cx="265797" cy="198293"/>
          </a:xfrm>
          <a:prstGeom prst="rect">
            <a:avLst/>
          </a:prstGeom>
        </p:spPr>
      </p:pic>
      <p:pic>
        <p:nvPicPr>
          <p:cNvPr id="1027" name="図 10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0963" y="4723950"/>
            <a:ext cx="463456" cy="463456"/>
          </a:xfrm>
          <a:prstGeom prst="rect">
            <a:avLst/>
          </a:prstGeom>
        </p:spPr>
      </p:pic>
      <p:sp>
        <p:nvSpPr>
          <p:cNvPr id="155" name="テキスト ボックス 154"/>
          <p:cNvSpPr txBox="1"/>
          <p:nvPr/>
        </p:nvSpPr>
        <p:spPr>
          <a:xfrm>
            <a:off x="7568328" y="4642506"/>
            <a:ext cx="1034257" cy="1107996"/>
          </a:xfrm>
          <a:prstGeom prst="rect">
            <a:avLst/>
          </a:prstGeom>
          <a:noFill/>
        </p:spPr>
        <p:txBody>
          <a:bodyPr wrap="none" rtlCol="0">
            <a:spAutoFit/>
          </a:bodyPr>
          <a:lstStyle/>
          <a:p>
            <a:r>
              <a:rPr lang="en-US" altLang="ja-JP" sz="6600" b="1" dirty="0"/>
              <a:t>×</a:t>
            </a:r>
            <a:endParaRPr kumimoji="1" lang="ja-JP" altLang="en-US" sz="6600" b="1" dirty="0"/>
          </a:p>
        </p:txBody>
      </p:sp>
      <p:sp>
        <p:nvSpPr>
          <p:cNvPr id="156" name="正方形/長方形 155"/>
          <p:cNvSpPr/>
          <p:nvPr/>
        </p:nvSpPr>
        <p:spPr>
          <a:xfrm>
            <a:off x="6693013" y="5072092"/>
            <a:ext cx="669468" cy="369332"/>
          </a:xfrm>
          <a:prstGeom prst="rect">
            <a:avLst/>
          </a:prstGeom>
        </p:spPr>
        <p:txBody>
          <a:bodyPr wrap="square">
            <a:spAutoFit/>
          </a:bodyPr>
          <a:lstStyle/>
          <a:p>
            <a:pPr algn="ctr"/>
            <a:r>
              <a:rPr lang="ja-JP" altLang="en-US" b="1" dirty="0" smtClean="0">
                <a:latin typeface="Meiryo UI" panose="020B0604030504040204" pitchFamily="50" charset="-128"/>
                <a:ea typeface="Meiryo UI" panose="020B0604030504040204" pitchFamily="50" charset="-128"/>
              </a:rPr>
              <a:t>・・・</a:t>
            </a:r>
            <a:endParaRPr lang="en-US" altLang="ja-JP" b="1" dirty="0" smtClean="0">
              <a:latin typeface="Meiryo UI" panose="020B0604030504040204" pitchFamily="50" charset="-128"/>
              <a:ea typeface="Meiryo UI" panose="020B0604030504040204" pitchFamily="50" charset="-128"/>
            </a:endParaRPr>
          </a:p>
        </p:txBody>
      </p:sp>
      <p:sp>
        <p:nvSpPr>
          <p:cNvPr id="157" name="正方形/長方形 156"/>
          <p:cNvSpPr/>
          <p:nvPr/>
        </p:nvSpPr>
        <p:spPr>
          <a:xfrm>
            <a:off x="0" y="860390"/>
            <a:ext cx="9108630" cy="523220"/>
          </a:xfrm>
          <a:prstGeom prst="rect">
            <a:avLst/>
          </a:prstGeom>
          <a:solidFill>
            <a:schemeClr val="bg1">
              <a:lumMod val="95000"/>
            </a:schemeClr>
          </a:solidFill>
        </p:spPr>
        <p:txBody>
          <a:bodyPr wrap="square">
            <a:spAutoFit/>
          </a:bodyPr>
          <a:lstStyle/>
          <a:p>
            <a:pPr algn="ctr"/>
            <a:r>
              <a:rPr lang="en-US" altLang="ja-JP" sz="2800" b="1" dirty="0" smtClean="0">
                <a:solidFill>
                  <a:srgbClr val="000066"/>
                </a:solidFill>
                <a:latin typeface="Meiryo UI" panose="020B0604030504040204" pitchFamily="50" charset="-128"/>
                <a:ea typeface="Meiryo UI" panose="020B0604030504040204" pitchFamily="50" charset="-128"/>
              </a:rPr>
              <a:t>GA</a:t>
            </a:r>
            <a:r>
              <a:rPr lang="ja-JP" altLang="en-US" sz="2800" b="1" dirty="0" smtClean="0">
                <a:solidFill>
                  <a:srgbClr val="000066"/>
                </a:solidFill>
                <a:latin typeface="Meiryo UI" panose="020B0604030504040204" pitchFamily="50" charset="-128"/>
                <a:ea typeface="Meiryo UI" panose="020B0604030504040204" pitchFamily="50" charset="-128"/>
              </a:rPr>
              <a:t> </a:t>
            </a:r>
            <a:r>
              <a:rPr lang="en-US" altLang="ja-JP" sz="2800" b="1" dirty="0" smtClean="0">
                <a:solidFill>
                  <a:srgbClr val="000066"/>
                </a:solidFill>
                <a:latin typeface="Meiryo UI" panose="020B0604030504040204" pitchFamily="50" charset="-128"/>
                <a:ea typeface="Meiryo UI" panose="020B0604030504040204" pitchFamily="50" charset="-128"/>
              </a:rPr>
              <a:t>is an “Elite Strategies”</a:t>
            </a:r>
            <a:r>
              <a:rPr lang="ja-JP" altLang="en-US" sz="2800" b="1" dirty="0" smtClean="0">
                <a:solidFill>
                  <a:srgbClr val="000066"/>
                </a:solidFill>
                <a:latin typeface="Meiryo UI" panose="020B0604030504040204" pitchFamily="50" charset="-128"/>
                <a:ea typeface="Meiryo UI" panose="020B0604030504040204" pitchFamily="50" charset="-128"/>
              </a:rPr>
              <a:t> </a:t>
            </a:r>
            <a:endParaRPr lang="ja-JP" altLang="en-US" sz="2800" b="1" dirty="0">
              <a:solidFill>
                <a:srgbClr val="000066"/>
              </a:solidFill>
              <a:latin typeface="Meiryo UI" panose="020B0604030504040204" pitchFamily="50" charset="-128"/>
              <a:ea typeface="Meiryo UI" panose="020B0604030504040204" pitchFamily="50" charset="-128"/>
            </a:endParaRPr>
          </a:p>
        </p:txBody>
      </p:sp>
      <p:sp>
        <p:nvSpPr>
          <p:cNvPr id="86" name="タイトル 1"/>
          <p:cNvSpPr>
            <a:spLocks noGrp="1"/>
          </p:cNvSpPr>
          <p:nvPr>
            <p:ph type="title"/>
          </p:nvPr>
        </p:nvSpPr>
        <p:spPr>
          <a:xfrm>
            <a:off x="113191" y="116540"/>
            <a:ext cx="6936835" cy="523220"/>
          </a:xfrm>
        </p:spPr>
        <p:txBody>
          <a:bodyPr/>
          <a:lstStyle/>
          <a:p>
            <a:pPr algn="l"/>
            <a:r>
              <a:rPr lang="en-US" altLang="ja-JP" sz="2800" b="1" dirty="0" smtClean="0">
                <a:latin typeface="Meiryo UI" pitchFamily="50" charset="-128"/>
                <a:ea typeface="Meiryo UI" pitchFamily="50" charset="-128"/>
              </a:rPr>
              <a:t>3.6 </a:t>
            </a:r>
            <a:r>
              <a:rPr lang="en-US" altLang="ja-JP" sz="2800" b="1" dirty="0">
                <a:latin typeface="Meiryo UI" pitchFamily="50" charset="-128"/>
                <a:ea typeface="Meiryo UI" pitchFamily="50" charset="-128"/>
              </a:rPr>
              <a:t>Genetic Algorithm </a:t>
            </a:r>
            <a:r>
              <a:rPr lang="en-US" altLang="ja-JP" sz="2800" b="1" dirty="0" smtClean="0">
                <a:latin typeface="Meiryo UI" pitchFamily="50" charset="-128"/>
                <a:ea typeface="Meiryo UI" pitchFamily="50" charset="-128"/>
              </a:rPr>
              <a:t>Flowchart(2)</a:t>
            </a:r>
            <a:endParaRPr kumimoji="1" lang="ja-JP" altLang="en-US" sz="2800" b="1" dirty="0">
              <a:latin typeface="Meiryo UI" pitchFamily="50" charset="-128"/>
              <a:ea typeface="Meiryo UI" pitchFamily="50" charset="-128"/>
            </a:endParaRPr>
          </a:p>
        </p:txBody>
      </p:sp>
    </p:spTree>
    <p:extLst>
      <p:ext uri="{BB962C8B-B14F-4D97-AF65-F5344CB8AC3E}">
        <p14:creationId xmlns:p14="http://schemas.microsoft.com/office/powerpoint/2010/main" val="3038358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40" y="1556740"/>
            <a:ext cx="6096000" cy="4572000"/>
          </a:xfrm>
          <a:prstGeom prst="rect">
            <a:avLst/>
          </a:prstGeom>
        </p:spPr>
      </p:pic>
      <p:sp>
        <p:nvSpPr>
          <p:cNvPr id="86" name="正方形/長方形 85"/>
          <p:cNvSpPr/>
          <p:nvPr/>
        </p:nvSpPr>
        <p:spPr>
          <a:xfrm>
            <a:off x="0" y="860390"/>
            <a:ext cx="9108630" cy="954107"/>
          </a:xfrm>
          <a:prstGeom prst="rect">
            <a:avLst/>
          </a:prstGeom>
          <a:solidFill>
            <a:schemeClr val="bg1">
              <a:lumMod val="95000"/>
            </a:schemeClr>
          </a:solidFill>
        </p:spPr>
        <p:txBody>
          <a:bodyPr wrap="square">
            <a:spAutoFit/>
          </a:bodyPr>
          <a:lstStyle/>
          <a:p>
            <a:pPr algn="ctr"/>
            <a:r>
              <a:rPr lang="en-US" altLang="ja-JP" sz="2800" b="1" dirty="0">
                <a:solidFill>
                  <a:srgbClr val="000066"/>
                </a:solidFill>
                <a:latin typeface="Meiryo UI" panose="020B0604030504040204" pitchFamily="50" charset="-128"/>
                <a:ea typeface="Meiryo UI" panose="020B0604030504040204" pitchFamily="50" charset="-128"/>
              </a:rPr>
              <a:t>TSP (Traveling </a:t>
            </a:r>
            <a:r>
              <a:rPr lang="en-US" altLang="ja-JP" sz="2800" b="1" dirty="0" err="1">
                <a:solidFill>
                  <a:srgbClr val="000066"/>
                </a:solidFill>
                <a:latin typeface="Meiryo UI" panose="020B0604030504040204" pitchFamily="50" charset="-128"/>
                <a:ea typeface="Meiryo UI" panose="020B0604030504040204" pitchFamily="50" charset="-128"/>
              </a:rPr>
              <a:t>Saleman</a:t>
            </a:r>
            <a:r>
              <a:rPr lang="en-US" altLang="ja-JP" sz="2800" b="1" dirty="0">
                <a:solidFill>
                  <a:srgbClr val="000066"/>
                </a:solidFill>
                <a:latin typeface="Meiryo UI" panose="020B0604030504040204" pitchFamily="50" charset="-128"/>
                <a:ea typeface="Meiryo UI" panose="020B0604030504040204" pitchFamily="50" charset="-128"/>
              </a:rPr>
              <a:t> Problem) is a rather troublesome NP difficulty problem</a:t>
            </a:r>
            <a:endParaRPr lang="ja-JP" altLang="en-US" sz="2800" b="1" dirty="0">
              <a:solidFill>
                <a:srgbClr val="000066"/>
              </a:solidFill>
              <a:latin typeface="Meiryo UI" panose="020B0604030504040204" pitchFamily="50" charset="-128"/>
              <a:ea typeface="Meiryo UI" panose="020B0604030504040204" pitchFamily="50" charset="-128"/>
            </a:endParaRPr>
          </a:p>
        </p:txBody>
      </p:sp>
      <p:sp>
        <p:nvSpPr>
          <p:cNvPr id="87" name="タイトル 1"/>
          <p:cNvSpPr txBox="1">
            <a:spLocks/>
          </p:cNvSpPr>
          <p:nvPr/>
        </p:nvSpPr>
        <p:spPr bwMode="gray">
          <a:xfrm>
            <a:off x="0" y="6021360"/>
            <a:ext cx="9149945" cy="523220"/>
          </a:xfrm>
          <a:prstGeom prst="rect">
            <a:avLst/>
          </a:prstGeom>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r>
              <a:rPr lang="en-US" altLang="ja-JP" sz="2800" b="1" dirty="0">
                <a:solidFill>
                  <a:srgbClr val="0000FF"/>
                </a:solidFill>
                <a:latin typeface="Meiryo UI" panose="020B0604030504040204" pitchFamily="50" charset="-128"/>
                <a:ea typeface="Meiryo UI" panose="020B0604030504040204" pitchFamily="50" charset="-128"/>
              </a:rPr>
              <a:t>TSP made GA famous.</a:t>
            </a:r>
          </a:p>
        </p:txBody>
      </p:sp>
      <p:sp>
        <p:nvSpPr>
          <p:cNvPr id="4" name="正方形/長方形 3"/>
          <p:cNvSpPr/>
          <p:nvPr/>
        </p:nvSpPr>
        <p:spPr>
          <a:xfrm>
            <a:off x="5580140" y="2132820"/>
            <a:ext cx="3384470" cy="1477328"/>
          </a:xfrm>
          <a:prstGeom prst="rect">
            <a:avLst/>
          </a:prstGeom>
          <a:solidFill>
            <a:schemeClr val="bg1">
              <a:lumMod val="95000"/>
            </a:schemeClr>
          </a:solidFill>
        </p:spPr>
        <p:txBody>
          <a:bodyPr wrap="square">
            <a:spAutoFit/>
          </a:bodyPr>
          <a:lstStyle/>
          <a:p>
            <a:r>
              <a:rPr lang="ja-JP" altLang="en-US" b="1" dirty="0">
                <a:latin typeface="Meiryo UI" panose="020B0604030504040204" pitchFamily="50" charset="-128"/>
                <a:ea typeface="Meiryo UI" panose="020B0604030504040204" pitchFamily="50" charset="-128"/>
              </a:rPr>
              <a:t>At </a:t>
            </a:r>
            <a:r>
              <a:rPr lang="ja-JP" altLang="en-US" b="1" dirty="0">
                <a:solidFill>
                  <a:srgbClr val="0000FF"/>
                </a:solidFill>
                <a:latin typeface="Meiryo UI" panose="020B0604030504040204" pitchFamily="50" charset="-128"/>
                <a:ea typeface="Meiryo UI" panose="020B0604030504040204" pitchFamily="50" charset="-128"/>
              </a:rPr>
              <a:t>10</a:t>
            </a:r>
            <a:r>
              <a:rPr lang="ja-JP" altLang="en-US" b="1" dirty="0">
                <a:latin typeface="Meiryo UI" panose="020B0604030504040204" pitchFamily="50" charset="-128"/>
                <a:ea typeface="Meiryo UI" panose="020B0604030504040204" pitchFamily="50" charset="-128"/>
              </a:rPr>
              <a:t> cities, the total number of combinations is </a:t>
            </a:r>
            <a:r>
              <a:rPr lang="ja-JP" altLang="en-US" b="1" dirty="0" smtClean="0">
                <a:solidFill>
                  <a:srgbClr val="0000FF"/>
                </a:solidFill>
                <a:latin typeface="Meiryo UI" panose="020B0604030504040204" pitchFamily="50" charset="-128"/>
                <a:ea typeface="Meiryo UI" panose="020B0604030504040204" pitchFamily="50" charset="-128"/>
              </a:rPr>
              <a:t>181440 </a:t>
            </a:r>
            <a:endParaRPr lang="en-US" altLang="ja-JP" b="1" dirty="0" smtClean="0">
              <a:solidFill>
                <a:srgbClr val="0000FF"/>
              </a:solidFill>
              <a:latin typeface="Meiryo UI" panose="020B0604030504040204" pitchFamily="50" charset="-128"/>
              <a:ea typeface="Meiryo UI" panose="020B0604030504040204" pitchFamily="50" charset="-128"/>
            </a:endParaRPr>
          </a:p>
          <a:p>
            <a:r>
              <a:rPr lang="ja-JP" altLang="en-US" b="1" dirty="0" smtClean="0">
                <a:latin typeface="Meiryo UI" panose="020B0604030504040204" pitchFamily="50" charset="-128"/>
                <a:ea typeface="Meiryo UI" panose="020B0604030504040204" pitchFamily="50" charset="-128"/>
              </a:rPr>
              <a:t>→ </a:t>
            </a:r>
            <a:r>
              <a:rPr lang="en-US" altLang="ja-JP" b="1" dirty="0" smtClean="0">
                <a:solidFill>
                  <a:srgbClr val="0000FF"/>
                </a:solidFill>
                <a:latin typeface="Meiryo UI" panose="020B0604030504040204" pitchFamily="50" charset="-128"/>
                <a:ea typeface="Meiryo UI" panose="020B0604030504040204" pitchFamily="50" charset="-128"/>
              </a:rPr>
              <a:t>0.0000002</a:t>
            </a:r>
            <a:r>
              <a:rPr lang="ja-JP" altLang="en-US" b="1" dirty="0" smtClean="0">
                <a:solidFill>
                  <a:srgbClr val="0000FF"/>
                </a:solidFill>
                <a:latin typeface="Meiryo UI" panose="020B0604030504040204" pitchFamily="50" charset="-128"/>
                <a:ea typeface="Meiryo UI" panose="020B0604030504040204" pitchFamily="50" charset="-128"/>
              </a:rPr>
              <a:t> </a:t>
            </a:r>
            <a:r>
              <a:rPr lang="en-US" altLang="ja-JP" b="1" dirty="0" smtClean="0">
                <a:solidFill>
                  <a:srgbClr val="0000FF"/>
                </a:solidFill>
                <a:latin typeface="Meiryo UI" panose="020B0604030504040204" pitchFamily="50" charset="-128"/>
                <a:ea typeface="Meiryo UI" panose="020B0604030504040204" pitchFamily="50" charset="-128"/>
              </a:rPr>
              <a:t>sec. </a:t>
            </a:r>
            <a:r>
              <a:rPr lang="en-US" altLang="ja-JP" b="1" dirty="0">
                <a:latin typeface="Meiryo UI" panose="020B0604030504040204" pitchFamily="50" charset="-128"/>
                <a:ea typeface="Meiryo UI" panose="020B0604030504040204" pitchFamily="50" charset="-128"/>
              </a:rPr>
              <a:t/>
            </a:r>
            <a:br>
              <a:rPr lang="en-US" altLang="ja-JP" b="1" dirty="0">
                <a:latin typeface="Meiryo UI" panose="020B0604030504040204" pitchFamily="50" charset="-128"/>
                <a:ea typeface="Meiryo UI" panose="020B0604030504040204" pitchFamily="50" charset="-128"/>
              </a:rPr>
            </a:br>
            <a:r>
              <a:rPr lang="en-US" altLang="ja-JP" b="1" dirty="0" smtClean="0">
                <a:latin typeface="Meiryo UI" panose="020B0604030504040204" pitchFamily="50" charset="-128"/>
                <a:ea typeface="Meiryo UI" panose="020B0604030504040204" pitchFamily="50" charset="-128"/>
              </a:rPr>
              <a:t>    On </a:t>
            </a:r>
            <a:r>
              <a:rPr lang="en-US" altLang="ja-JP" b="1" dirty="0" err="1" smtClean="0">
                <a:latin typeface="Meiryo UI" panose="020B0604030504040204" pitchFamily="50" charset="-128"/>
                <a:ea typeface="Meiryo UI" panose="020B0604030504040204" pitchFamily="50" charset="-128"/>
              </a:rPr>
              <a:t>10TFlops</a:t>
            </a:r>
            <a:r>
              <a:rPr lang="en-US" altLang="ja-JP" b="1" dirty="0" smtClean="0">
                <a:latin typeface="Meiryo UI" panose="020B0604030504040204" pitchFamily="50" charset="-128"/>
                <a:ea typeface="Meiryo UI" panose="020B0604030504040204" pitchFamily="50" charset="-128"/>
              </a:rPr>
              <a:t> PC</a:t>
            </a:r>
            <a:endParaRPr lang="ja-JP" altLang="en-US" b="1" dirty="0">
              <a:latin typeface="Meiryo UI" panose="020B0604030504040204" pitchFamily="50" charset="-128"/>
              <a:ea typeface="Meiryo UI" panose="020B0604030504040204" pitchFamily="50" charset="-128"/>
            </a:endParaRPr>
          </a:p>
        </p:txBody>
      </p:sp>
      <p:sp>
        <p:nvSpPr>
          <p:cNvPr id="5" name="下矢印 4"/>
          <p:cNvSpPr/>
          <p:nvPr/>
        </p:nvSpPr>
        <p:spPr>
          <a:xfrm>
            <a:off x="6876320" y="3717040"/>
            <a:ext cx="576080" cy="228830"/>
          </a:xfrm>
          <a:prstGeom prst="downArrow">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2" name="正方形/長方形 91"/>
          <p:cNvSpPr/>
          <p:nvPr/>
        </p:nvSpPr>
        <p:spPr>
          <a:xfrm>
            <a:off x="5580140" y="4052025"/>
            <a:ext cx="3384470" cy="1477328"/>
          </a:xfrm>
          <a:prstGeom prst="rect">
            <a:avLst/>
          </a:prstGeom>
          <a:solidFill>
            <a:schemeClr val="bg1">
              <a:lumMod val="95000"/>
            </a:schemeClr>
          </a:solidFill>
        </p:spPr>
        <p:txBody>
          <a:bodyPr wrap="square">
            <a:spAutoFit/>
          </a:bodyPr>
          <a:lstStyle/>
          <a:p>
            <a:r>
              <a:rPr lang="ja-JP" altLang="en-US" b="1" dirty="0">
                <a:latin typeface="Meiryo UI" panose="020B0604030504040204" pitchFamily="50" charset="-128"/>
                <a:ea typeface="Meiryo UI" panose="020B0604030504040204" pitchFamily="50" charset="-128"/>
              </a:rPr>
              <a:t>At </a:t>
            </a:r>
            <a:r>
              <a:rPr lang="en-US" altLang="ja-JP" b="1" dirty="0" smtClean="0">
                <a:solidFill>
                  <a:srgbClr val="0000FF"/>
                </a:solidFill>
                <a:latin typeface="Meiryo UI" panose="020B0604030504040204" pitchFamily="50" charset="-128"/>
                <a:ea typeface="Meiryo UI" panose="020B0604030504040204" pitchFamily="50" charset="-128"/>
              </a:rPr>
              <a:t>30</a:t>
            </a:r>
            <a:r>
              <a:rPr lang="ja-JP" altLang="en-US" b="1" dirty="0" smtClean="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cities, the total number of combinations is </a:t>
            </a:r>
            <a:r>
              <a:rPr lang="en-US" altLang="ja-JP" b="1" dirty="0" smtClean="0">
                <a:solidFill>
                  <a:srgbClr val="0000FF"/>
                </a:solidFill>
                <a:latin typeface="Meiryo UI" panose="020B0604030504040204" pitchFamily="50" charset="-128"/>
                <a:ea typeface="Meiryo UI" panose="020B0604030504040204" pitchFamily="50" charset="-128"/>
              </a:rPr>
              <a:t>4.42 x 10</a:t>
            </a:r>
            <a:r>
              <a:rPr lang="en-US" altLang="ja-JP" b="1" baseline="30000" dirty="0" smtClean="0">
                <a:solidFill>
                  <a:srgbClr val="0000FF"/>
                </a:solidFill>
                <a:latin typeface="Meiryo UI" panose="020B0604030504040204" pitchFamily="50" charset="-128"/>
                <a:ea typeface="Meiryo UI" panose="020B0604030504040204" pitchFamily="50" charset="-128"/>
              </a:rPr>
              <a:t>30</a:t>
            </a:r>
            <a:r>
              <a:rPr lang="en-US" altLang="ja-JP" b="1" dirty="0" smtClean="0">
                <a:solidFill>
                  <a:srgbClr val="0000FF"/>
                </a:solidFill>
                <a:latin typeface="Meiryo UI" panose="020B0604030504040204" pitchFamily="50" charset="-128"/>
                <a:ea typeface="Meiryo UI" panose="020B0604030504040204" pitchFamily="50" charset="-128"/>
              </a:rPr>
              <a:t> </a:t>
            </a:r>
            <a:r>
              <a:rPr lang="en-US" altLang="ja-JP" b="1" dirty="0" smtClean="0">
                <a:solidFill>
                  <a:srgbClr val="FF0000"/>
                </a:solidFill>
                <a:latin typeface="Meiryo UI" panose="020B0604030504040204" pitchFamily="50" charset="-128"/>
                <a:ea typeface="Meiryo UI" panose="020B0604030504040204" pitchFamily="50" charset="-128"/>
              </a:rPr>
              <a:t/>
            </a:r>
            <a:br>
              <a:rPr lang="en-US" altLang="ja-JP" b="1" dirty="0" smtClean="0">
                <a:solidFill>
                  <a:srgbClr val="FF0000"/>
                </a:solidFill>
                <a:latin typeface="Meiryo UI" panose="020B0604030504040204" pitchFamily="50" charset="-128"/>
                <a:ea typeface="Meiryo UI" panose="020B0604030504040204" pitchFamily="50" charset="-128"/>
              </a:rPr>
            </a:br>
            <a:r>
              <a:rPr lang="ja-JP" altLang="en-US" b="1" dirty="0" smtClean="0">
                <a:latin typeface="Meiryo UI" panose="020B0604030504040204" pitchFamily="50" charset="-128"/>
                <a:ea typeface="Meiryo UI" panose="020B0604030504040204" pitchFamily="50" charset="-128"/>
              </a:rPr>
              <a:t>→</a:t>
            </a:r>
            <a:r>
              <a:rPr lang="ja-JP" altLang="en-US" b="1" dirty="0" smtClean="0">
                <a:solidFill>
                  <a:srgbClr val="FF0000"/>
                </a:solidFill>
                <a:latin typeface="Meiryo UI" panose="020B0604030504040204" pitchFamily="50" charset="-128"/>
                <a:ea typeface="Meiryo UI" panose="020B0604030504040204" pitchFamily="50" charset="-128"/>
              </a:rPr>
              <a:t> </a:t>
            </a:r>
            <a:r>
              <a:rPr lang="en-US" altLang="ja-JP" b="1" dirty="0">
                <a:solidFill>
                  <a:srgbClr val="0000FF"/>
                </a:solidFill>
                <a:latin typeface="Meiryo UI" panose="020B0604030504040204" pitchFamily="50" charset="-128"/>
                <a:ea typeface="Meiryo UI" panose="020B0604030504040204" pitchFamily="50" charset="-128"/>
              </a:rPr>
              <a:t>250 billion years</a:t>
            </a:r>
            <a:br>
              <a:rPr lang="en-US" altLang="ja-JP" b="1" dirty="0">
                <a:solidFill>
                  <a:srgbClr val="0000FF"/>
                </a:solidFill>
                <a:latin typeface="Meiryo UI" panose="020B0604030504040204" pitchFamily="50" charset="-128"/>
                <a:ea typeface="Meiryo UI" panose="020B0604030504040204" pitchFamily="50" charset="-128"/>
              </a:rPr>
            </a:br>
            <a:r>
              <a:rPr lang="en-US" altLang="ja-JP" b="1" dirty="0">
                <a:latin typeface="Meiryo UI" panose="020B0604030504040204" pitchFamily="50" charset="-128"/>
                <a:ea typeface="Meiryo UI" panose="020B0604030504040204" pitchFamily="50" charset="-128"/>
              </a:rPr>
              <a:t>    On </a:t>
            </a:r>
            <a:r>
              <a:rPr lang="en-US" altLang="ja-JP" b="1" dirty="0" err="1">
                <a:latin typeface="Meiryo UI" panose="020B0604030504040204" pitchFamily="50" charset="-128"/>
                <a:ea typeface="Meiryo UI" panose="020B0604030504040204" pitchFamily="50" charset="-128"/>
              </a:rPr>
              <a:t>10TFlops</a:t>
            </a:r>
            <a:r>
              <a:rPr lang="en-US" altLang="ja-JP" b="1" dirty="0">
                <a:latin typeface="Meiryo UI" panose="020B0604030504040204" pitchFamily="50" charset="-128"/>
                <a:ea typeface="Meiryo UI" panose="020B0604030504040204" pitchFamily="50" charset="-128"/>
              </a:rPr>
              <a:t> </a:t>
            </a:r>
            <a:r>
              <a:rPr lang="en-US" altLang="ja-JP" b="1" dirty="0" smtClean="0">
                <a:latin typeface="Meiryo UI" panose="020B0604030504040204" pitchFamily="50" charset="-128"/>
                <a:ea typeface="Meiryo UI" panose="020B0604030504040204" pitchFamily="50" charset="-128"/>
              </a:rPr>
              <a:t>PC</a:t>
            </a:r>
            <a:r>
              <a:rPr lang="en-US" altLang="ja-JP" b="1" dirty="0" smtClean="0">
                <a:solidFill>
                  <a:srgbClr val="0000FF"/>
                </a:solidFill>
                <a:latin typeface="Meiryo UI" panose="020B0604030504040204" pitchFamily="50" charset="-128"/>
                <a:ea typeface="Meiryo UI" panose="020B0604030504040204" pitchFamily="50" charset="-128"/>
              </a:rPr>
              <a:t>    </a:t>
            </a:r>
            <a:endParaRPr lang="ja-JP" altLang="en-US" b="1" dirty="0">
              <a:solidFill>
                <a:srgbClr val="FF0000"/>
              </a:solidFill>
              <a:latin typeface="Meiryo UI" panose="020B0604030504040204" pitchFamily="50" charset="-128"/>
              <a:ea typeface="Meiryo UI" panose="020B0604030504040204" pitchFamily="50" charset="-128"/>
            </a:endParaRPr>
          </a:p>
        </p:txBody>
      </p:sp>
      <p:sp>
        <p:nvSpPr>
          <p:cNvPr id="8" name="タイトル 1"/>
          <p:cNvSpPr>
            <a:spLocks noGrp="1"/>
          </p:cNvSpPr>
          <p:nvPr>
            <p:ph type="title"/>
          </p:nvPr>
        </p:nvSpPr>
        <p:spPr>
          <a:xfrm>
            <a:off x="113191" y="116540"/>
            <a:ext cx="3126433" cy="523220"/>
          </a:xfrm>
        </p:spPr>
        <p:txBody>
          <a:bodyPr/>
          <a:lstStyle/>
          <a:p>
            <a:pPr algn="l"/>
            <a:r>
              <a:rPr lang="en-US" altLang="ja-JP" sz="2800" b="1" dirty="0" smtClean="0">
                <a:latin typeface="Meiryo UI" pitchFamily="50" charset="-128"/>
                <a:ea typeface="Meiryo UI" pitchFamily="50" charset="-128"/>
              </a:rPr>
              <a:t>3.7 TSP and GA</a:t>
            </a:r>
            <a:endParaRPr kumimoji="1" lang="ja-JP" altLang="en-US" sz="2800" b="1" dirty="0">
              <a:latin typeface="Meiryo UI" pitchFamily="50" charset="-128"/>
              <a:ea typeface="Meiryo UI" pitchFamily="50" charset="-128"/>
            </a:endParaRPr>
          </a:p>
        </p:txBody>
      </p:sp>
    </p:spTree>
    <p:extLst>
      <p:ext uri="{BB962C8B-B14F-4D97-AF65-F5344CB8AC3E}">
        <p14:creationId xmlns:p14="http://schemas.microsoft.com/office/powerpoint/2010/main" val="3881041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正方形/長方形 85"/>
          <p:cNvSpPr/>
          <p:nvPr/>
        </p:nvSpPr>
        <p:spPr>
          <a:xfrm>
            <a:off x="0" y="891845"/>
            <a:ext cx="9108630" cy="1384995"/>
          </a:xfrm>
          <a:prstGeom prst="rect">
            <a:avLst/>
          </a:prstGeom>
          <a:solidFill>
            <a:schemeClr val="bg1">
              <a:lumMod val="95000"/>
            </a:schemeClr>
          </a:solidFill>
        </p:spPr>
        <p:txBody>
          <a:bodyPr wrap="square">
            <a:spAutoFit/>
          </a:bodyPr>
          <a:lstStyle/>
          <a:p>
            <a:pPr algn="ctr"/>
            <a:r>
              <a:rPr lang="en-US" altLang="ja-JP" sz="2800" b="1" dirty="0" smtClean="0">
                <a:solidFill>
                  <a:srgbClr val="000066"/>
                </a:solidFill>
                <a:latin typeface="Meiryo UI" panose="020B0604030504040204" pitchFamily="50" charset="-128"/>
                <a:ea typeface="Meiryo UI" panose="020B0604030504040204" pitchFamily="50" charset="-128"/>
              </a:rPr>
              <a:t>Be careful !</a:t>
            </a:r>
          </a:p>
          <a:p>
            <a:pPr algn="ctr"/>
            <a:r>
              <a:rPr lang="en-US" altLang="ja-JP" sz="2800" b="1" dirty="0">
                <a:solidFill>
                  <a:srgbClr val="000066"/>
                </a:solidFill>
                <a:latin typeface="Meiryo UI" panose="020B0604030504040204" pitchFamily="50" charset="-128"/>
                <a:ea typeface="Meiryo UI" panose="020B0604030504040204" pitchFamily="50" charset="-128"/>
              </a:rPr>
              <a:t>GA has no guarantee of finding an exact </a:t>
            </a:r>
            <a:r>
              <a:rPr lang="en-US" altLang="ja-JP" sz="2800" b="1" dirty="0" smtClean="0">
                <a:solidFill>
                  <a:srgbClr val="000066"/>
                </a:solidFill>
                <a:latin typeface="Meiryo UI" panose="020B0604030504040204" pitchFamily="50" charset="-128"/>
                <a:ea typeface="Meiryo UI" panose="020B0604030504040204" pitchFamily="50" charset="-128"/>
              </a:rPr>
              <a:t>answer </a:t>
            </a:r>
            <a:r>
              <a:rPr lang="en-US" altLang="ja-JP" sz="2800" b="1" dirty="0">
                <a:solidFill>
                  <a:srgbClr val="000066"/>
                </a:solidFill>
                <a:latin typeface="Meiryo UI" panose="020B0604030504040204" pitchFamily="50" charset="-128"/>
                <a:ea typeface="Meiryo UI" panose="020B0604030504040204" pitchFamily="50" charset="-128"/>
              </a:rPr>
              <a:t>→ only a rough optimal </a:t>
            </a:r>
            <a:r>
              <a:rPr lang="en-US" altLang="ja-JP" sz="2800" b="1" dirty="0" smtClean="0">
                <a:solidFill>
                  <a:srgbClr val="000066"/>
                </a:solidFill>
                <a:latin typeface="Meiryo UI" panose="020B0604030504040204" pitchFamily="50" charset="-128"/>
                <a:ea typeface="Meiryo UI" panose="020B0604030504040204" pitchFamily="50" charset="-128"/>
              </a:rPr>
              <a:t>answer </a:t>
            </a:r>
            <a:endParaRPr lang="ja-JP" altLang="en-US" sz="2800" b="1" dirty="0">
              <a:solidFill>
                <a:srgbClr val="000066"/>
              </a:solidFill>
              <a:latin typeface="Meiryo UI" panose="020B0604030504040204" pitchFamily="50" charset="-128"/>
              <a:ea typeface="Meiryo UI" panose="020B0604030504040204" pitchFamily="50" charset="-128"/>
            </a:endParaRPr>
          </a:p>
        </p:txBody>
      </p:sp>
      <p:sp>
        <p:nvSpPr>
          <p:cNvPr id="3" name="下矢印 2"/>
          <p:cNvSpPr/>
          <p:nvPr/>
        </p:nvSpPr>
        <p:spPr>
          <a:xfrm>
            <a:off x="3995920" y="2420860"/>
            <a:ext cx="1080150" cy="432060"/>
          </a:xfrm>
          <a:prstGeom prst="downArrow">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5" name="タイトル 1"/>
          <p:cNvSpPr txBox="1">
            <a:spLocks/>
          </p:cNvSpPr>
          <p:nvPr/>
        </p:nvSpPr>
        <p:spPr bwMode="gray">
          <a:xfrm>
            <a:off x="0" y="5859363"/>
            <a:ext cx="9149945" cy="954107"/>
          </a:xfrm>
          <a:prstGeom prst="rect">
            <a:avLst/>
          </a:prstGeom>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r>
              <a:rPr lang="en-US" altLang="ja-JP" sz="2800" b="1" dirty="0">
                <a:solidFill>
                  <a:srgbClr val="0000FF"/>
                </a:solidFill>
                <a:latin typeface="Meiryo UI" panose="020B0604030504040204" pitchFamily="50" charset="-128"/>
                <a:ea typeface="Meiryo UI" panose="020B0604030504040204" pitchFamily="50" charset="-128"/>
              </a:rPr>
              <a:t>Most AIs do not aim for the </a:t>
            </a:r>
            <a:r>
              <a:rPr lang="en-US" altLang="ja-JP" sz="2800" b="1" dirty="0" smtClean="0">
                <a:solidFill>
                  <a:srgbClr val="0000FF"/>
                </a:solidFill>
                <a:latin typeface="Meiryo UI" panose="020B0604030504040204" pitchFamily="50" charset="-128"/>
                <a:ea typeface="Meiryo UI" panose="020B0604030504040204" pitchFamily="50" charset="-128"/>
              </a:rPr>
              <a:t>best</a:t>
            </a:r>
            <a:r>
              <a:rPr lang="ja-JP" altLang="en-US" sz="2800" b="1" dirty="0" smtClean="0">
                <a:solidFill>
                  <a:srgbClr val="0000FF"/>
                </a:solidFill>
                <a:latin typeface="Meiryo UI" panose="020B0604030504040204" pitchFamily="50" charset="-128"/>
                <a:ea typeface="Meiryo UI" panose="020B0604030504040204" pitchFamily="50" charset="-128"/>
              </a:rPr>
              <a:t> </a:t>
            </a:r>
            <a:r>
              <a:rPr lang="en-US" altLang="ja-JP" sz="2800" b="1" dirty="0" smtClean="0">
                <a:solidFill>
                  <a:srgbClr val="0000FF"/>
                </a:solidFill>
                <a:latin typeface="Meiryo UI" panose="020B0604030504040204" pitchFamily="50" charset="-128"/>
                <a:ea typeface="Meiryo UI" panose="020B0604030504040204" pitchFamily="50" charset="-128"/>
              </a:rPr>
              <a:t>answer</a:t>
            </a:r>
          </a:p>
          <a:p>
            <a:r>
              <a:rPr lang="en-US" altLang="ja-JP" sz="2800" b="1" dirty="0" smtClean="0">
                <a:solidFill>
                  <a:srgbClr val="0000FF"/>
                </a:solidFill>
                <a:latin typeface="Meiryo UI" panose="020B0604030504040204" pitchFamily="50" charset="-128"/>
                <a:ea typeface="Meiryo UI" panose="020B0604030504040204" pitchFamily="50" charset="-128"/>
              </a:rPr>
              <a:t>Quasi-optimal </a:t>
            </a:r>
            <a:r>
              <a:rPr lang="en-US" altLang="ja-JP" sz="2800" b="1" dirty="0">
                <a:solidFill>
                  <a:srgbClr val="0000FF"/>
                </a:solidFill>
                <a:latin typeface="Meiryo UI" panose="020B0604030504040204" pitchFamily="50" charset="-128"/>
                <a:ea typeface="Meiryo UI" panose="020B0604030504040204" pitchFamily="50" charset="-128"/>
              </a:rPr>
              <a:t>solution is </a:t>
            </a:r>
            <a:r>
              <a:rPr lang="en-US" altLang="ja-JP" sz="2800" b="1" dirty="0" smtClean="0">
                <a:solidFill>
                  <a:srgbClr val="0000FF"/>
                </a:solidFill>
                <a:latin typeface="Meiryo UI" panose="020B0604030504040204" pitchFamily="50" charset="-128"/>
                <a:ea typeface="Meiryo UI" panose="020B0604030504040204" pitchFamily="50" charset="-128"/>
              </a:rPr>
              <a:t>good enough.</a:t>
            </a:r>
            <a:endParaRPr lang="en-US" altLang="ja-JP" sz="2800" b="1" dirty="0">
              <a:solidFill>
                <a:srgbClr val="0000FF"/>
              </a:solidFill>
              <a:latin typeface="Meiryo UI" panose="020B0604030504040204" pitchFamily="50" charset="-128"/>
              <a:ea typeface="Meiryo UI" panose="020B0604030504040204" pitchFamily="50" charset="-128"/>
            </a:endParaRPr>
          </a:p>
        </p:txBody>
      </p:sp>
      <p:cxnSp>
        <p:nvCxnSpPr>
          <p:cNvPr id="7" name="直線コネクタ 6"/>
          <p:cNvCxnSpPr/>
          <p:nvPr/>
        </p:nvCxnSpPr>
        <p:spPr>
          <a:xfrm>
            <a:off x="683460" y="5201964"/>
            <a:ext cx="5472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flipH="1" flipV="1">
            <a:off x="685304" y="3045247"/>
            <a:ext cx="8380" cy="215012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693684" y="3500339"/>
            <a:ext cx="5318516"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2" name="正方形/長方形 11"/>
          <p:cNvSpPr/>
          <p:nvPr/>
        </p:nvSpPr>
        <p:spPr>
          <a:xfrm>
            <a:off x="6164252" y="4904726"/>
            <a:ext cx="787395" cy="323239"/>
          </a:xfrm>
          <a:prstGeom prst="rect">
            <a:avLst/>
          </a:prstGeom>
        </p:spPr>
        <p:txBody>
          <a:bodyPr wrap="none">
            <a:spAutoFit/>
          </a:bodyPr>
          <a:lstStyle/>
          <a:p>
            <a:r>
              <a:rPr lang="en-US" altLang="ja-JP" b="1" dirty="0" smtClean="0">
                <a:latin typeface="Meiryo UI" panose="020B0604030504040204" pitchFamily="50" charset="-128"/>
                <a:ea typeface="Meiryo UI" panose="020B0604030504040204" pitchFamily="50" charset="-128"/>
              </a:rPr>
              <a:t>Time</a:t>
            </a:r>
            <a:endParaRPr lang="ja-JP" altLang="en-US" b="1" dirty="0">
              <a:latin typeface="Meiryo UI" panose="020B0604030504040204" pitchFamily="50" charset="-128"/>
              <a:ea typeface="Meiryo UI" panose="020B0604030504040204" pitchFamily="50" charset="-128"/>
            </a:endParaRPr>
          </a:p>
        </p:txBody>
      </p:sp>
      <p:cxnSp>
        <p:nvCxnSpPr>
          <p:cNvPr id="16" name="直線コネクタ 15"/>
          <p:cNvCxnSpPr/>
          <p:nvPr/>
        </p:nvCxnSpPr>
        <p:spPr>
          <a:xfrm>
            <a:off x="693684" y="3606378"/>
            <a:ext cx="5353679"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9" name="正方形/長方形 18"/>
          <p:cNvSpPr/>
          <p:nvPr/>
        </p:nvSpPr>
        <p:spPr>
          <a:xfrm>
            <a:off x="6203156" y="3640880"/>
            <a:ext cx="2684133" cy="565669"/>
          </a:xfrm>
          <a:prstGeom prst="rect">
            <a:avLst/>
          </a:prstGeom>
        </p:spPr>
        <p:txBody>
          <a:bodyPr wrap="none">
            <a:spAutoFit/>
          </a:bodyPr>
          <a:lstStyle/>
          <a:p>
            <a:pPr algn="ctr"/>
            <a:r>
              <a:rPr lang="en-US" altLang="ja-JP" b="1" dirty="0" smtClean="0">
                <a:latin typeface="Meiryo UI" panose="020B0604030504040204" pitchFamily="50" charset="-128"/>
                <a:ea typeface="Meiryo UI" panose="020B0604030504040204" pitchFamily="50" charset="-128"/>
              </a:rPr>
              <a:t>Optimal</a:t>
            </a:r>
            <a:r>
              <a:rPr lang="ja-JP" altLang="en-US" b="1" dirty="0" smtClean="0">
                <a:latin typeface="Meiryo UI" panose="020B0604030504040204" pitchFamily="50" charset="-128"/>
                <a:ea typeface="Meiryo UI" panose="020B0604030504040204" pitchFamily="50" charset="-128"/>
              </a:rPr>
              <a:t> </a:t>
            </a:r>
            <a:r>
              <a:rPr lang="en-US" altLang="ja-JP" b="1" dirty="0" smtClean="0">
                <a:latin typeface="Meiryo UI" panose="020B0604030504040204" pitchFamily="50" charset="-128"/>
                <a:ea typeface="Meiryo UI" panose="020B0604030504040204" pitchFamily="50" charset="-128"/>
              </a:rPr>
              <a:t>answer</a:t>
            </a:r>
            <a:br>
              <a:rPr lang="en-US" altLang="ja-JP" b="1" dirty="0" smtClean="0">
                <a:latin typeface="Meiryo UI" panose="020B0604030504040204" pitchFamily="50" charset="-128"/>
                <a:ea typeface="Meiryo UI" panose="020B0604030504040204" pitchFamily="50" charset="-128"/>
              </a:rPr>
            </a:br>
            <a:r>
              <a:rPr lang="en-US" altLang="ja-JP" b="1" dirty="0" smtClean="0">
                <a:latin typeface="Meiryo UI" panose="020B0604030504040204" pitchFamily="50" charset="-128"/>
                <a:ea typeface="Meiryo UI" panose="020B0604030504040204" pitchFamily="50" charset="-128"/>
              </a:rPr>
              <a:t>(99%, for example)</a:t>
            </a:r>
            <a:r>
              <a:rPr lang="ja-JP" altLang="en-US" b="1" dirty="0" smtClean="0">
                <a:latin typeface="Meiryo UI" panose="020B0604030504040204" pitchFamily="50" charset="-128"/>
                <a:ea typeface="Meiryo UI" panose="020B0604030504040204" pitchFamily="50" charset="-128"/>
              </a:rPr>
              <a:t> </a:t>
            </a:r>
            <a:endParaRPr lang="ja-JP" altLang="en-US" b="1" dirty="0">
              <a:latin typeface="Meiryo UI" panose="020B0604030504040204" pitchFamily="50" charset="-128"/>
              <a:ea typeface="Meiryo UI" panose="020B0604030504040204" pitchFamily="50" charset="-128"/>
            </a:endParaRPr>
          </a:p>
        </p:txBody>
      </p:sp>
      <p:sp>
        <p:nvSpPr>
          <p:cNvPr id="18" name="フリーフォーム 17"/>
          <p:cNvSpPr/>
          <p:nvPr/>
        </p:nvSpPr>
        <p:spPr>
          <a:xfrm>
            <a:off x="693336" y="3511340"/>
            <a:ext cx="5265337" cy="1670921"/>
          </a:xfrm>
          <a:custGeom>
            <a:avLst/>
            <a:gdLst>
              <a:gd name="connsiteX0" fmla="*/ 0 w 5265337"/>
              <a:gd name="connsiteY0" fmla="*/ 1909187 h 1909187"/>
              <a:gd name="connsiteX1" fmla="*/ 200967 w 5265337"/>
              <a:gd name="connsiteY1" fmla="*/ 401934 h 1909187"/>
              <a:gd name="connsiteX2" fmla="*/ 422031 w 5265337"/>
              <a:gd name="connsiteY2" fmla="*/ 130629 h 1909187"/>
              <a:gd name="connsiteX3" fmla="*/ 944545 w 5265337"/>
              <a:gd name="connsiteY3" fmla="*/ 70338 h 1909187"/>
              <a:gd name="connsiteX4" fmla="*/ 5265337 w 5265337"/>
              <a:gd name="connsiteY4" fmla="*/ 0 h 1909187"/>
              <a:gd name="connsiteX0" fmla="*/ 0 w 5265337"/>
              <a:gd name="connsiteY0" fmla="*/ 1909187 h 1909187"/>
              <a:gd name="connsiteX1" fmla="*/ 200967 w 5265337"/>
              <a:gd name="connsiteY1" fmla="*/ 401934 h 1909187"/>
              <a:gd name="connsiteX2" fmla="*/ 422031 w 5265337"/>
              <a:gd name="connsiteY2" fmla="*/ 130629 h 1909187"/>
              <a:gd name="connsiteX3" fmla="*/ 944545 w 5265337"/>
              <a:gd name="connsiteY3" fmla="*/ 70338 h 1909187"/>
              <a:gd name="connsiteX4" fmla="*/ 5265337 w 5265337"/>
              <a:gd name="connsiteY4" fmla="*/ 0 h 1909187"/>
              <a:gd name="connsiteX0" fmla="*/ 0 w 5265337"/>
              <a:gd name="connsiteY0" fmla="*/ 1909187 h 1909187"/>
              <a:gd name="connsiteX1" fmla="*/ 200967 w 5265337"/>
              <a:gd name="connsiteY1" fmla="*/ 401934 h 1909187"/>
              <a:gd name="connsiteX2" fmla="*/ 376081 w 5265337"/>
              <a:gd name="connsiteY2" fmla="*/ 112249 h 1909187"/>
              <a:gd name="connsiteX3" fmla="*/ 944545 w 5265337"/>
              <a:gd name="connsiteY3" fmla="*/ 70338 h 1909187"/>
              <a:gd name="connsiteX4" fmla="*/ 5265337 w 5265337"/>
              <a:gd name="connsiteY4" fmla="*/ 0 h 1909187"/>
              <a:gd name="connsiteX0" fmla="*/ 0 w 5265337"/>
              <a:gd name="connsiteY0" fmla="*/ 1909187 h 1909187"/>
              <a:gd name="connsiteX1" fmla="*/ 200967 w 5265337"/>
              <a:gd name="connsiteY1" fmla="*/ 401934 h 1909187"/>
              <a:gd name="connsiteX2" fmla="*/ 376081 w 5265337"/>
              <a:gd name="connsiteY2" fmla="*/ 112249 h 1909187"/>
              <a:gd name="connsiteX3" fmla="*/ 944545 w 5265337"/>
              <a:gd name="connsiteY3" fmla="*/ 70338 h 1909187"/>
              <a:gd name="connsiteX4" fmla="*/ 5265337 w 5265337"/>
              <a:gd name="connsiteY4" fmla="*/ 0 h 1909187"/>
              <a:gd name="connsiteX0" fmla="*/ 0 w 5265337"/>
              <a:gd name="connsiteY0" fmla="*/ 1909187 h 1909187"/>
              <a:gd name="connsiteX1" fmla="*/ 200967 w 5265337"/>
              <a:gd name="connsiteY1" fmla="*/ 401934 h 1909187"/>
              <a:gd name="connsiteX2" fmla="*/ 376081 w 5265337"/>
              <a:gd name="connsiteY2" fmla="*/ 112249 h 1909187"/>
              <a:gd name="connsiteX3" fmla="*/ 944545 w 5265337"/>
              <a:gd name="connsiteY3" fmla="*/ 70338 h 1909187"/>
              <a:gd name="connsiteX4" fmla="*/ 5265337 w 5265337"/>
              <a:gd name="connsiteY4" fmla="*/ 0 h 1909187"/>
              <a:gd name="connsiteX0" fmla="*/ 0 w 5265337"/>
              <a:gd name="connsiteY0" fmla="*/ 1909187 h 1909187"/>
              <a:gd name="connsiteX1" fmla="*/ 200967 w 5265337"/>
              <a:gd name="connsiteY1" fmla="*/ 401934 h 1909187"/>
              <a:gd name="connsiteX2" fmla="*/ 376081 w 5265337"/>
              <a:gd name="connsiteY2" fmla="*/ 112249 h 1909187"/>
              <a:gd name="connsiteX3" fmla="*/ 944545 w 5265337"/>
              <a:gd name="connsiteY3" fmla="*/ 70338 h 1909187"/>
              <a:gd name="connsiteX4" fmla="*/ 5265337 w 5265337"/>
              <a:gd name="connsiteY4" fmla="*/ 0 h 1909187"/>
              <a:gd name="connsiteX0" fmla="*/ 0 w 5265337"/>
              <a:gd name="connsiteY0" fmla="*/ 1909187 h 1909187"/>
              <a:gd name="connsiteX1" fmla="*/ 200967 w 5265337"/>
              <a:gd name="connsiteY1" fmla="*/ 401934 h 1909187"/>
              <a:gd name="connsiteX2" fmla="*/ 376081 w 5265337"/>
              <a:gd name="connsiteY2" fmla="*/ 112249 h 1909187"/>
              <a:gd name="connsiteX3" fmla="*/ 944545 w 5265337"/>
              <a:gd name="connsiteY3" fmla="*/ 70338 h 1909187"/>
              <a:gd name="connsiteX4" fmla="*/ 5265337 w 5265337"/>
              <a:gd name="connsiteY4" fmla="*/ 0 h 1909187"/>
              <a:gd name="connsiteX0" fmla="*/ 0 w 5265337"/>
              <a:gd name="connsiteY0" fmla="*/ 1909187 h 1909187"/>
              <a:gd name="connsiteX1" fmla="*/ 200967 w 5265337"/>
              <a:gd name="connsiteY1" fmla="*/ 401934 h 1909187"/>
              <a:gd name="connsiteX2" fmla="*/ 376081 w 5265337"/>
              <a:gd name="connsiteY2" fmla="*/ 112249 h 1909187"/>
              <a:gd name="connsiteX3" fmla="*/ 944545 w 5265337"/>
              <a:gd name="connsiteY3" fmla="*/ 70338 h 1909187"/>
              <a:gd name="connsiteX4" fmla="*/ 5265337 w 5265337"/>
              <a:gd name="connsiteY4" fmla="*/ 0 h 1909187"/>
              <a:gd name="connsiteX0" fmla="*/ 0 w 5265337"/>
              <a:gd name="connsiteY0" fmla="*/ 1909187 h 1909187"/>
              <a:gd name="connsiteX1" fmla="*/ 200967 w 5265337"/>
              <a:gd name="connsiteY1" fmla="*/ 401934 h 1909187"/>
              <a:gd name="connsiteX2" fmla="*/ 376081 w 5265337"/>
              <a:gd name="connsiteY2" fmla="*/ 112249 h 1909187"/>
              <a:gd name="connsiteX3" fmla="*/ 944545 w 5265337"/>
              <a:gd name="connsiteY3" fmla="*/ 70338 h 1909187"/>
              <a:gd name="connsiteX4" fmla="*/ 5265337 w 5265337"/>
              <a:gd name="connsiteY4" fmla="*/ 0 h 1909187"/>
              <a:gd name="connsiteX0" fmla="*/ 0 w 5265337"/>
              <a:gd name="connsiteY0" fmla="*/ 1909187 h 1909187"/>
              <a:gd name="connsiteX1" fmla="*/ 200967 w 5265337"/>
              <a:gd name="connsiteY1" fmla="*/ 401934 h 1909187"/>
              <a:gd name="connsiteX2" fmla="*/ 376081 w 5265337"/>
              <a:gd name="connsiteY2" fmla="*/ 112249 h 1909187"/>
              <a:gd name="connsiteX3" fmla="*/ 944545 w 5265337"/>
              <a:gd name="connsiteY3" fmla="*/ 70338 h 1909187"/>
              <a:gd name="connsiteX4" fmla="*/ 5265337 w 5265337"/>
              <a:gd name="connsiteY4" fmla="*/ 0 h 1909187"/>
              <a:gd name="connsiteX0" fmla="*/ 0 w 5265337"/>
              <a:gd name="connsiteY0" fmla="*/ 1909187 h 1909187"/>
              <a:gd name="connsiteX1" fmla="*/ 200967 w 5265337"/>
              <a:gd name="connsiteY1" fmla="*/ 401934 h 1909187"/>
              <a:gd name="connsiteX2" fmla="*/ 376081 w 5265337"/>
              <a:gd name="connsiteY2" fmla="*/ 112249 h 1909187"/>
              <a:gd name="connsiteX3" fmla="*/ 944545 w 5265337"/>
              <a:gd name="connsiteY3" fmla="*/ 70338 h 1909187"/>
              <a:gd name="connsiteX4" fmla="*/ 5265337 w 5265337"/>
              <a:gd name="connsiteY4" fmla="*/ 0 h 1909187"/>
              <a:gd name="connsiteX0" fmla="*/ 0 w 5265337"/>
              <a:gd name="connsiteY0" fmla="*/ 1909187 h 1909187"/>
              <a:gd name="connsiteX1" fmla="*/ 200967 w 5265337"/>
              <a:gd name="connsiteY1" fmla="*/ 401934 h 1909187"/>
              <a:gd name="connsiteX2" fmla="*/ 376081 w 5265337"/>
              <a:gd name="connsiteY2" fmla="*/ 112249 h 1909187"/>
              <a:gd name="connsiteX3" fmla="*/ 944545 w 5265337"/>
              <a:gd name="connsiteY3" fmla="*/ 70338 h 1909187"/>
              <a:gd name="connsiteX4" fmla="*/ 5265337 w 5265337"/>
              <a:gd name="connsiteY4" fmla="*/ 0 h 1909187"/>
              <a:gd name="connsiteX0" fmla="*/ 0 w 5265337"/>
              <a:gd name="connsiteY0" fmla="*/ 1909187 h 1909187"/>
              <a:gd name="connsiteX1" fmla="*/ 200967 w 5265337"/>
              <a:gd name="connsiteY1" fmla="*/ 401934 h 1909187"/>
              <a:gd name="connsiteX2" fmla="*/ 376081 w 5265337"/>
              <a:gd name="connsiteY2" fmla="*/ 112249 h 1909187"/>
              <a:gd name="connsiteX3" fmla="*/ 944545 w 5265337"/>
              <a:gd name="connsiteY3" fmla="*/ 70338 h 1909187"/>
              <a:gd name="connsiteX4" fmla="*/ 5265337 w 5265337"/>
              <a:gd name="connsiteY4" fmla="*/ 0 h 1909187"/>
              <a:gd name="connsiteX0" fmla="*/ 0 w 5265337"/>
              <a:gd name="connsiteY0" fmla="*/ 1909187 h 1909187"/>
              <a:gd name="connsiteX1" fmla="*/ 200967 w 5265337"/>
              <a:gd name="connsiteY1" fmla="*/ 401934 h 1909187"/>
              <a:gd name="connsiteX2" fmla="*/ 376081 w 5265337"/>
              <a:gd name="connsiteY2" fmla="*/ 112249 h 1909187"/>
              <a:gd name="connsiteX3" fmla="*/ 944545 w 5265337"/>
              <a:gd name="connsiteY3" fmla="*/ 70338 h 1909187"/>
              <a:gd name="connsiteX4" fmla="*/ 5265337 w 5265337"/>
              <a:gd name="connsiteY4" fmla="*/ 0 h 1909187"/>
              <a:gd name="connsiteX0" fmla="*/ 0 w 5265337"/>
              <a:gd name="connsiteY0" fmla="*/ 1909187 h 1909187"/>
              <a:gd name="connsiteX1" fmla="*/ 200967 w 5265337"/>
              <a:gd name="connsiteY1" fmla="*/ 401934 h 1909187"/>
              <a:gd name="connsiteX2" fmla="*/ 376081 w 5265337"/>
              <a:gd name="connsiteY2" fmla="*/ 112249 h 1909187"/>
              <a:gd name="connsiteX3" fmla="*/ 944545 w 5265337"/>
              <a:gd name="connsiteY3" fmla="*/ 70338 h 1909187"/>
              <a:gd name="connsiteX4" fmla="*/ 5265337 w 5265337"/>
              <a:gd name="connsiteY4" fmla="*/ 0 h 1909187"/>
              <a:gd name="connsiteX0" fmla="*/ 0 w 5265337"/>
              <a:gd name="connsiteY0" fmla="*/ 1909187 h 1909187"/>
              <a:gd name="connsiteX1" fmla="*/ 200967 w 5265337"/>
              <a:gd name="connsiteY1" fmla="*/ 401934 h 1909187"/>
              <a:gd name="connsiteX2" fmla="*/ 376081 w 5265337"/>
              <a:gd name="connsiteY2" fmla="*/ 112249 h 1909187"/>
              <a:gd name="connsiteX3" fmla="*/ 944545 w 5265337"/>
              <a:gd name="connsiteY3" fmla="*/ 70338 h 1909187"/>
              <a:gd name="connsiteX4" fmla="*/ 5265337 w 5265337"/>
              <a:gd name="connsiteY4" fmla="*/ 0 h 1909187"/>
              <a:gd name="connsiteX0" fmla="*/ 0 w 5265337"/>
              <a:gd name="connsiteY0" fmla="*/ 1909187 h 1909187"/>
              <a:gd name="connsiteX1" fmla="*/ 200967 w 5265337"/>
              <a:gd name="connsiteY1" fmla="*/ 401934 h 1909187"/>
              <a:gd name="connsiteX2" fmla="*/ 350681 w 5265337"/>
              <a:gd name="connsiteY2" fmla="*/ 109709 h 1909187"/>
              <a:gd name="connsiteX3" fmla="*/ 944545 w 5265337"/>
              <a:gd name="connsiteY3" fmla="*/ 70338 h 1909187"/>
              <a:gd name="connsiteX4" fmla="*/ 5265337 w 5265337"/>
              <a:gd name="connsiteY4" fmla="*/ 0 h 190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337" h="1909187">
                <a:moveTo>
                  <a:pt x="0" y="1909187"/>
                </a:moveTo>
                <a:cubicBezTo>
                  <a:pt x="65314" y="1303773"/>
                  <a:pt x="142520" y="701847"/>
                  <a:pt x="200967" y="401934"/>
                </a:cubicBezTo>
                <a:cubicBezTo>
                  <a:pt x="259414" y="102021"/>
                  <a:pt x="344536" y="109350"/>
                  <a:pt x="350681" y="109709"/>
                </a:cubicBezTo>
                <a:cubicBezTo>
                  <a:pt x="356826" y="110068"/>
                  <a:pt x="125436" y="88623"/>
                  <a:pt x="944545" y="70338"/>
                </a:cubicBezTo>
                <a:lnTo>
                  <a:pt x="5265337" y="0"/>
                </a:lnTo>
              </a:path>
            </a:pathLst>
          </a:custGeom>
          <a:noFill/>
          <a:ln w="25400">
            <a:solidFill>
              <a:srgbClr val="0000FF"/>
            </a:solidFil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4" name="正方形/長方形 23"/>
          <p:cNvSpPr/>
          <p:nvPr/>
        </p:nvSpPr>
        <p:spPr>
          <a:xfrm>
            <a:off x="137197" y="2708900"/>
            <a:ext cx="1096326" cy="323239"/>
          </a:xfrm>
          <a:prstGeom prst="rect">
            <a:avLst/>
          </a:prstGeom>
        </p:spPr>
        <p:txBody>
          <a:bodyPr wrap="none">
            <a:spAutoFit/>
          </a:bodyPr>
          <a:lstStyle/>
          <a:p>
            <a:r>
              <a:rPr lang="en-US" altLang="ja-JP" b="1" dirty="0" smtClean="0">
                <a:latin typeface="Meiryo UI" panose="020B0604030504040204" pitchFamily="50" charset="-128"/>
                <a:ea typeface="Meiryo UI" panose="020B0604030504040204" pitchFamily="50" charset="-128"/>
              </a:rPr>
              <a:t>Answer</a:t>
            </a:r>
            <a:endParaRPr lang="ja-JP" altLang="en-US" b="1" dirty="0">
              <a:latin typeface="Meiryo UI" panose="020B0604030504040204" pitchFamily="50" charset="-128"/>
              <a:ea typeface="Meiryo UI" panose="020B0604030504040204" pitchFamily="50" charset="-128"/>
            </a:endParaRPr>
          </a:p>
        </p:txBody>
      </p:sp>
      <p:sp>
        <p:nvSpPr>
          <p:cNvPr id="25" name="正方形/長方形 24"/>
          <p:cNvSpPr/>
          <p:nvPr/>
        </p:nvSpPr>
        <p:spPr>
          <a:xfrm>
            <a:off x="6172668" y="2807084"/>
            <a:ext cx="2080762" cy="565669"/>
          </a:xfrm>
          <a:prstGeom prst="rect">
            <a:avLst/>
          </a:prstGeom>
        </p:spPr>
        <p:txBody>
          <a:bodyPr wrap="none">
            <a:spAutoFit/>
          </a:bodyPr>
          <a:lstStyle/>
          <a:p>
            <a:pPr algn="ctr"/>
            <a:r>
              <a:rPr lang="en-US" altLang="ja-JP" b="1" dirty="0" smtClean="0">
                <a:latin typeface="Meiryo UI" panose="020B0604030504040204" pitchFamily="50" charset="-128"/>
                <a:ea typeface="Meiryo UI" panose="020B0604030504040204" pitchFamily="50" charset="-128"/>
              </a:rPr>
              <a:t>Exact</a:t>
            </a:r>
            <a:r>
              <a:rPr lang="ja-JP" altLang="en-US" b="1" dirty="0" smtClean="0">
                <a:latin typeface="Meiryo UI" panose="020B0604030504040204" pitchFamily="50" charset="-128"/>
                <a:ea typeface="Meiryo UI" panose="020B0604030504040204" pitchFamily="50" charset="-128"/>
              </a:rPr>
              <a:t> </a:t>
            </a:r>
            <a:r>
              <a:rPr lang="en-US" altLang="ja-JP" b="1" dirty="0" smtClean="0">
                <a:latin typeface="Meiryo UI" panose="020B0604030504040204" pitchFamily="50" charset="-128"/>
                <a:ea typeface="Meiryo UI" panose="020B0604030504040204" pitchFamily="50" charset="-128"/>
              </a:rPr>
              <a:t>answer</a:t>
            </a:r>
            <a:br>
              <a:rPr lang="en-US" altLang="ja-JP" b="1" dirty="0" smtClean="0">
                <a:latin typeface="Meiryo UI" panose="020B0604030504040204" pitchFamily="50" charset="-128"/>
                <a:ea typeface="Meiryo UI" panose="020B0604030504040204" pitchFamily="50" charset="-128"/>
              </a:rPr>
            </a:br>
            <a:r>
              <a:rPr lang="en-US" altLang="ja-JP" b="1" dirty="0" smtClean="0">
                <a:latin typeface="Meiryo UI" panose="020B0604030504040204" pitchFamily="50" charset="-128"/>
                <a:ea typeface="Meiryo UI" panose="020B0604030504040204" pitchFamily="50" charset="-128"/>
              </a:rPr>
              <a:t>(Perfect 100%)</a:t>
            </a:r>
            <a:endParaRPr lang="ja-JP" altLang="en-US" b="1" dirty="0">
              <a:latin typeface="Meiryo UI" panose="020B0604030504040204" pitchFamily="50" charset="-128"/>
              <a:ea typeface="Meiryo UI" panose="020B0604030504040204" pitchFamily="50" charset="-128"/>
            </a:endParaRPr>
          </a:p>
        </p:txBody>
      </p:sp>
      <p:sp>
        <p:nvSpPr>
          <p:cNvPr id="21" name="正方形/長方形 20"/>
          <p:cNvSpPr/>
          <p:nvPr/>
        </p:nvSpPr>
        <p:spPr>
          <a:xfrm rot="1720633">
            <a:off x="1516034" y="3334287"/>
            <a:ext cx="104850" cy="379678"/>
          </a:xfrm>
          <a:prstGeom prst="rect">
            <a:avLst/>
          </a:prstGeom>
          <a:solidFill>
            <a:schemeClr val="bg1"/>
          </a:solidFill>
          <a:ln w="25400">
            <a:no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7" name="正方形/長方形 26"/>
          <p:cNvSpPr/>
          <p:nvPr/>
        </p:nvSpPr>
        <p:spPr>
          <a:xfrm rot="1720633">
            <a:off x="1961946" y="3334287"/>
            <a:ext cx="104850" cy="379678"/>
          </a:xfrm>
          <a:prstGeom prst="rect">
            <a:avLst/>
          </a:prstGeom>
          <a:solidFill>
            <a:schemeClr val="bg1"/>
          </a:solidFill>
          <a:ln w="25400">
            <a:no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3" name="直線コネクタ 22"/>
          <p:cNvCxnSpPr/>
          <p:nvPr/>
        </p:nvCxnSpPr>
        <p:spPr>
          <a:xfrm flipV="1">
            <a:off x="5724160" y="3089918"/>
            <a:ext cx="507548" cy="41042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5724160" y="3601454"/>
            <a:ext cx="567686" cy="36497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H="1" flipV="1">
            <a:off x="1187530" y="3607358"/>
            <a:ext cx="9322" cy="1585904"/>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3" name="正方形/長方形 32"/>
          <p:cNvSpPr/>
          <p:nvPr/>
        </p:nvSpPr>
        <p:spPr>
          <a:xfrm>
            <a:off x="107380" y="5229414"/>
            <a:ext cx="2160300" cy="646331"/>
          </a:xfrm>
          <a:prstGeom prst="rect">
            <a:avLst/>
          </a:prstGeom>
        </p:spPr>
        <p:txBody>
          <a:bodyPr wrap="square">
            <a:spAutoFit/>
          </a:bodyPr>
          <a:lstStyle/>
          <a:p>
            <a:pPr algn="ctr"/>
            <a:r>
              <a:rPr lang="en-US" altLang="ja-JP" b="1" dirty="0" smtClean="0">
                <a:latin typeface="Meiryo UI" panose="020B0604030504040204" pitchFamily="50" charset="-128"/>
                <a:ea typeface="Meiryo UI" panose="020B0604030504040204" pitchFamily="50" charset="-128"/>
              </a:rPr>
              <a:t>1</a:t>
            </a:r>
            <a:r>
              <a:rPr lang="ja-JP" altLang="en-US" b="1" dirty="0" smtClean="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sec</a:t>
            </a:r>
            <a:r>
              <a:rPr lang="ja-JP" altLang="en-US" b="1" dirty="0" smtClean="0">
                <a:latin typeface="Meiryo UI" panose="020B0604030504040204" pitchFamily="50" charset="-128"/>
                <a:ea typeface="Meiryo UI" panose="020B0604030504040204" pitchFamily="50" charset="-128"/>
              </a:rPr>
              <a:t>.</a:t>
            </a:r>
            <a:r>
              <a:rPr lang="en-US" altLang="ja-JP" b="1" dirty="0" smtClean="0">
                <a:latin typeface="Meiryo UI" panose="020B0604030504040204" pitchFamily="50" charset="-128"/>
                <a:ea typeface="Meiryo UI" panose="020B0604030504040204" pitchFamily="50" charset="-128"/>
              </a:rPr>
              <a:t>/min./hour</a:t>
            </a:r>
            <a:r>
              <a:rPr lang="ja-JP" altLang="en-US" b="1" dirty="0" smtClean="0">
                <a:latin typeface="Meiryo UI" panose="020B0604030504040204" pitchFamily="50" charset="-128"/>
                <a:ea typeface="Meiryo UI" panose="020B0604030504040204" pitchFamily="50" charset="-128"/>
              </a:rPr>
              <a:t> </a:t>
            </a:r>
            <a:endParaRPr lang="ja-JP" altLang="en-US" b="1" dirty="0">
              <a:latin typeface="Meiryo UI" panose="020B0604030504040204" pitchFamily="50" charset="-128"/>
              <a:ea typeface="Meiryo UI" panose="020B0604030504040204" pitchFamily="50" charset="-128"/>
            </a:endParaRPr>
          </a:p>
        </p:txBody>
      </p:sp>
      <p:cxnSp>
        <p:nvCxnSpPr>
          <p:cNvPr id="40" name="直線コネクタ 39"/>
          <p:cNvCxnSpPr>
            <a:endCxn id="18" idx="4"/>
          </p:cNvCxnSpPr>
          <p:nvPr/>
        </p:nvCxnSpPr>
        <p:spPr>
          <a:xfrm flipH="1" flipV="1">
            <a:off x="5958673" y="3511340"/>
            <a:ext cx="4661" cy="1681922"/>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8" name="正方形/長方形 37"/>
          <p:cNvSpPr/>
          <p:nvPr/>
        </p:nvSpPr>
        <p:spPr>
          <a:xfrm>
            <a:off x="4716020" y="5234983"/>
            <a:ext cx="2520350" cy="646331"/>
          </a:xfrm>
          <a:prstGeom prst="rect">
            <a:avLst/>
          </a:prstGeom>
        </p:spPr>
        <p:txBody>
          <a:bodyPr wrap="square">
            <a:spAutoFit/>
          </a:bodyPr>
          <a:lstStyle/>
          <a:p>
            <a:pPr algn="ctr"/>
            <a:r>
              <a:rPr lang="en-US" altLang="ja-JP" b="1" dirty="0">
                <a:latin typeface="Meiryo UI" panose="020B0604030504040204" pitchFamily="50" charset="-128"/>
                <a:ea typeface="Meiryo UI" panose="020B0604030504040204" pitchFamily="50" charset="-128"/>
              </a:rPr>
              <a:t>Beyond the universe life time</a:t>
            </a:r>
            <a:endParaRPr lang="ja-JP" altLang="en-US" b="1" dirty="0">
              <a:latin typeface="Meiryo UI" panose="020B0604030504040204" pitchFamily="50" charset="-128"/>
              <a:ea typeface="Meiryo UI" panose="020B0604030504040204" pitchFamily="50" charset="-128"/>
            </a:endParaRPr>
          </a:p>
        </p:txBody>
      </p:sp>
      <p:sp>
        <p:nvSpPr>
          <p:cNvPr id="41" name="正方形/長方形 40"/>
          <p:cNvSpPr/>
          <p:nvPr/>
        </p:nvSpPr>
        <p:spPr>
          <a:xfrm rot="1720633">
            <a:off x="2424359" y="3334288"/>
            <a:ext cx="104850" cy="379678"/>
          </a:xfrm>
          <a:prstGeom prst="rect">
            <a:avLst/>
          </a:prstGeom>
          <a:solidFill>
            <a:schemeClr val="bg1"/>
          </a:solidFill>
          <a:ln w="25400">
            <a:no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2" name="正方形/長方形 41"/>
          <p:cNvSpPr/>
          <p:nvPr/>
        </p:nvSpPr>
        <p:spPr>
          <a:xfrm rot="1720633">
            <a:off x="2870271" y="3334288"/>
            <a:ext cx="104850" cy="379678"/>
          </a:xfrm>
          <a:prstGeom prst="rect">
            <a:avLst/>
          </a:prstGeom>
          <a:solidFill>
            <a:schemeClr val="bg1"/>
          </a:solidFill>
          <a:ln w="25400">
            <a:no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3" name="正方形/長方形 42"/>
          <p:cNvSpPr/>
          <p:nvPr/>
        </p:nvSpPr>
        <p:spPr>
          <a:xfrm rot="1720633">
            <a:off x="3892364" y="3334287"/>
            <a:ext cx="104850" cy="379678"/>
          </a:xfrm>
          <a:prstGeom prst="rect">
            <a:avLst/>
          </a:prstGeom>
          <a:solidFill>
            <a:schemeClr val="bg1"/>
          </a:solidFill>
          <a:ln w="25400">
            <a:no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4" name="正方形/長方形 43"/>
          <p:cNvSpPr/>
          <p:nvPr/>
        </p:nvSpPr>
        <p:spPr>
          <a:xfrm rot="1720633">
            <a:off x="4338276" y="3334287"/>
            <a:ext cx="104850" cy="379678"/>
          </a:xfrm>
          <a:prstGeom prst="rect">
            <a:avLst/>
          </a:prstGeom>
          <a:solidFill>
            <a:schemeClr val="bg1"/>
          </a:solidFill>
          <a:ln w="25400">
            <a:no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5" name="正方形/長方形 44"/>
          <p:cNvSpPr/>
          <p:nvPr/>
        </p:nvSpPr>
        <p:spPr>
          <a:xfrm rot="1720633">
            <a:off x="4800689" y="3334288"/>
            <a:ext cx="104850" cy="379678"/>
          </a:xfrm>
          <a:prstGeom prst="rect">
            <a:avLst/>
          </a:prstGeom>
          <a:solidFill>
            <a:schemeClr val="bg1"/>
          </a:solidFill>
          <a:ln w="25400">
            <a:no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6" name="正方形/長方形 45"/>
          <p:cNvSpPr/>
          <p:nvPr/>
        </p:nvSpPr>
        <p:spPr>
          <a:xfrm rot="1720633">
            <a:off x="5246601" y="3334288"/>
            <a:ext cx="104850" cy="379678"/>
          </a:xfrm>
          <a:prstGeom prst="rect">
            <a:avLst/>
          </a:prstGeom>
          <a:solidFill>
            <a:schemeClr val="bg1"/>
          </a:solidFill>
          <a:ln w="25400">
            <a:no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8" name="タイトル 1"/>
          <p:cNvSpPr>
            <a:spLocks noGrp="1"/>
          </p:cNvSpPr>
          <p:nvPr>
            <p:ph type="title"/>
          </p:nvPr>
        </p:nvSpPr>
        <p:spPr>
          <a:xfrm>
            <a:off x="113191" y="116540"/>
            <a:ext cx="8684172" cy="523220"/>
          </a:xfrm>
        </p:spPr>
        <p:txBody>
          <a:bodyPr/>
          <a:lstStyle/>
          <a:p>
            <a:pPr algn="l"/>
            <a:r>
              <a:rPr lang="en-US" altLang="ja-JP" sz="2800" b="1" dirty="0" smtClean="0">
                <a:latin typeface="Meiryo UI" pitchFamily="50" charset="-128"/>
                <a:ea typeface="Meiryo UI" pitchFamily="50" charset="-128"/>
              </a:rPr>
              <a:t>3.8 How to use GA(or other AI technologies)</a:t>
            </a:r>
            <a:endParaRPr kumimoji="1" lang="ja-JP" altLang="en-US" sz="2800" b="1" dirty="0">
              <a:latin typeface="Meiryo UI" pitchFamily="50" charset="-128"/>
              <a:ea typeface="Meiryo UI" pitchFamily="50" charset="-128"/>
            </a:endParaRPr>
          </a:p>
        </p:txBody>
      </p:sp>
    </p:spTree>
    <p:extLst>
      <p:ext uri="{BB962C8B-B14F-4D97-AF65-F5344CB8AC3E}">
        <p14:creationId xmlns:p14="http://schemas.microsoft.com/office/powerpoint/2010/main" val="2399191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113191" y="116540"/>
            <a:ext cx="8542723" cy="523220"/>
          </a:xfrm>
        </p:spPr>
        <p:txBody>
          <a:bodyPr/>
          <a:lstStyle/>
          <a:p>
            <a:pPr algn="l"/>
            <a:r>
              <a:rPr lang="en-US" altLang="ja-JP" sz="2800" b="1" dirty="0" smtClean="0">
                <a:latin typeface="Meiryo UI" pitchFamily="50" charset="-128"/>
                <a:ea typeface="Meiryo UI" pitchFamily="50" charset="-128"/>
              </a:rPr>
              <a:t>3.9 </a:t>
            </a:r>
            <a:r>
              <a:rPr lang="en-US" altLang="ja-JP" sz="2800" b="1" dirty="0" smtClean="0">
                <a:latin typeface="Meiryo UI" pitchFamily="50" charset="-128"/>
                <a:ea typeface="Meiryo UI" pitchFamily="50" charset="-128"/>
              </a:rPr>
              <a:t>Application: Operation “Christmas date”</a:t>
            </a:r>
            <a:endParaRPr kumimoji="1" lang="ja-JP" altLang="en-US" sz="2800" b="1" dirty="0">
              <a:latin typeface="Meiryo UI" pitchFamily="50" charset="-128"/>
              <a:ea typeface="Meiryo UI" pitchFamily="50" charset="-128"/>
            </a:endParaRPr>
          </a:p>
        </p:txBody>
      </p:sp>
      <p:sp>
        <p:nvSpPr>
          <p:cNvPr id="21" name="正方形/長方形 20"/>
          <p:cNvSpPr/>
          <p:nvPr/>
        </p:nvSpPr>
        <p:spPr>
          <a:xfrm>
            <a:off x="0" y="860390"/>
            <a:ext cx="9108630" cy="523220"/>
          </a:xfrm>
          <a:prstGeom prst="rect">
            <a:avLst/>
          </a:prstGeom>
          <a:solidFill>
            <a:schemeClr val="bg1">
              <a:lumMod val="95000"/>
            </a:schemeClr>
          </a:solidFill>
        </p:spPr>
        <p:txBody>
          <a:bodyPr wrap="square">
            <a:spAutoFit/>
          </a:bodyPr>
          <a:lstStyle/>
          <a:p>
            <a:pPr algn="ctr"/>
            <a:r>
              <a:rPr lang="en-US" altLang="ja-JP" sz="2800" b="1" dirty="0">
                <a:solidFill>
                  <a:srgbClr val="000066"/>
                </a:solidFill>
                <a:latin typeface="Meiryo UI" panose="020B0604030504040204" pitchFamily="50" charset="-128"/>
                <a:ea typeface="Meiryo UI" panose="020B0604030504040204" pitchFamily="50" charset="-128"/>
              </a:rPr>
              <a:t>Make a Christmas date schedule in </a:t>
            </a:r>
            <a:r>
              <a:rPr lang="en-US" altLang="ja-JP" sz="2800" b="1" dirty="0" smtClean="0">
                <a:solidFill>
                  <a:srgbClr val="000066"/>
                </a:solidFill>
                <a:latin typeface="Meiryo UI" panose="020B0604030504040204" pitchFamily="50" charset="-128"/>
                <a:ea typeface="Meiryo UI" panose="020B0604030504040204" pitchFamily="50" charset="-128"/>
              </a:rPr>
              <a:t>GA</a:t>
            </a:r>
            <a:endParaRPr lang="ja-JP" altLang="en-US" sz="2800" b="1" dirty="0">
              <a:solidFill>
                <a:srgbClr val="000066"/>
              </a:solidFill>
              <a:latin typeface="Meiryo UI" panose="020B0604030504040204" pitchFamily="50" charset="-128"/>
              <a:ea typeface="Meiryo UI" panose="020B0604030504040204" pitchFamily="50" charset="-128"/>
            </a:endParaRPr>
          </a:p>
        </p:txBody>
      </p:sp>
      <p:graphicFrame>
        <p:nvGraphicFramePr>
          <p:cNvPr id="9" name="表 8"/>
          <p:cNvGraphicFramePr>
            <a:graphicFrameLocks noGrp="1"/>
          </p:cNvGraphicFramePr>
          <p:nvPr>
            <p:extLst>
              <p:ext uri="{D42A27DB-BD31-4B8C-83A1-F6EECF244321}">
                <p14:modId xmlns:p14="http://schemas.microsoft.com/office/powerpoint/2010/main" val="817024909"/>
              </p:ext>
            </p:extLst>
          </p:nvPr>
        </p:nvGraphicFramePr>
        <p:xfrm>
          <a:off x="113190" y="1556740"/>
          <a:ext cx="8923429" cy="2987040"/>
        </p:xfrm>
        <a:graphic>
          <a:graphicData uri="http://schemas.openxmlformats.org/drawingml/2006/table">
            <a:tbl>
              <a:tblPr firstRow="1" bandRow="1">
                <a:tableStyleId>{5C22544A-7EE6-4342-B048-85BDC9FD1C3A}</a:tableStyleId>
              </a:tblPr>
              <a:tblGrid>
                <a:gridCol w="2010470">
                  <a:extLst>
                    <a:ext uri="{9D8B030D-6E8A-4147-A177-3AD203B41FA5}">
                      <a16:colId xmlns:a16="http://schemas.microsoft.com/office/drawing/2014/main" val="20000"/>
                    </a:ext>
                  </a:extLst>
                </a:gridCol>
                <a:gridCol w="6912959">
                  <a:extLst>
                    <a:ext uri="{9D8B030D-6E8A-4147-A177-3AD203B41FA5}">
                      <a16:colId xmlns:a16="http://schemas.microsoft.com/office/drawing/2014/main" val="20001"/>
                    </a:ext>
                  </a:extLst>
                </a:gridCol>
              </a:tblGrid>
              <a:tr h="0">
                <a:tc>
                  <a:txBody>
                    <a:bodyPr/>
                    <a:lstStyle/>
                    <a:p>
                      <a:pPr algn="ctr"/>
                      <a:r>
                        <a:rPr kumimoji="1" lang="en-US" altLang="ja-JP" sz="2800" dirty="0" smtClean="0">
                          <a:latin typeface="メイリオ" panose="020B0604030504040204" pitchFamily="50" charset="-128"/>
                          <a:ea typeface="メイリオ" panose="020B0604030504040204" pitchFamily="50" charset="-128"/>
                          <a:cs typeface="メイリオ" panose="020B0604030504040204" pitchFamily="50" charset="-128"/>
                        </a:rPr>
                        <a:t>Item</a:t>
                      </a:r>
                      <a:endParaRPr kumimoji="1"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c>
                  <a:txBody>
                    <a:bodyPr/>
                    <a:lstStyle/>
                    <a:p>
                      <a:pPr algn="ctr"/>
                      <a:r>
                        <a:rPr kumimoji="1" lang="en-US" altLang="ja-JP" sz="2800" dirty="0" smtClean="0">
                          <a:latin typeface="メイリオ" panose="020B0604030504040204" pitchFamily="50" charset="-128"/>
                          <a:ea typeface="メイリオ" panose="020B0604030504040204" pitchFamily="50" charset="-128"/>
                          <a:cs typeface="メイリオ" panose="020B0604030504040204" pitchFamily="50" charset="-128"/>
                        </a:rPr>
                        <a:t>Contents</a:t>
                      </a:r>
                    </a:p>
                  </a:txBody>
                  <a:tcPr anchor="ctr"/>
                </a:tc>
                <a:extLst>
                  <a:ext uri="{0D108BD9-81ED-4DB2-BD59-A6C34878D82A}">
                    <a16:rowId xmlns:a16="http://schemas.microsoft.com/office/drawing/2014/main" val="10000"/>
                  </a:ext>
                </a:extLst>
              </a:tr>
              <a:tr h="722716">
                <a:tc>
                  <a:txBody>
                    <a:bodyPr/>
                    <a:lstStyle/>
                    <a:p>
                      <a:pPr algn="ctr"/>
                      <a:r>
                        <a:rPr kumimoji="1" lang="en-US" altLang="ja-JP" sz="2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Purpose</a:t>
                      </a:r>
                    </a:p>
                  </a:txBody>
                  <a:tcPr anchor="ctr"/>
                </a:tc>
                <a:tc>
                  <a:txBody>
                    <a:bodyPr/>
                    <a:lstStyle/>
                    <a:p>
                      <a:pPr algn="l"/>
                      <a:r>
                        <a:rPr kumimoji="1" lang="en-US" altLang="ja-JP" sz="2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Select </a:t>
                      </a:r>
                      <a:r>
                        <a:rPr kumimoji="1" lang="en-US" altLang="ja-JP" sz="2400" b="1"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four male friends</a:t>
                      </a:r>
                      <a:r>
                        <a:rPr kumimoji="1" lang="en-US" altLang="ja-JP" sz="2400" b="1" baseline="0"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2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and take them for a Christmas date.</a:t>
                      </a:r>
                      <a:endParaRPr kumimoji="1" lang="ja-JP" altLang="en-US" sz="2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tc>
                <a:extLst>
                  <a:ext uri="{0D108BD9-81ED-4DB2-BD59-A6C34878D82A}">
                    <a16:rowId xmlns:a16="http://schemas.microsoft.com/office/drawing/2014/main" val="10001"/>
                  </a:ext>
                </a:extLst>
              </a:tr>
              <a:tr h="321204">
                <a:tc>
                  <a:txBody>
                    <a:bodyPr/>
                    <a:lstStyle/>
                    <a:p>
                      <a:pPr algn="ctr"/>
                      <a:r>
                        <a:rPr kumimoji="1" lang="en-US" altLang="ja-JP" sz="2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Target</a:t>
                      </a:r>
                    </a:p>
                  </a:txBody>
                  <a:tcPr anchor="ctr"/>
                </a:tc>
                <a:tc>
                  <a:txBody>
                    <a:bodyPr/>
                    <a:lstStyle/>
                    <a:p>
                      <a:pPr algn="l"/>
                      <a:r>
                        <a:rPr kumimoji="1" lang="en-US" altLang="ja-JP" sz="2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Date a different man each day </a:t>
                      </a:r>
                      <a:r>
                        <a:rPr kumimoji="1" lang="en-US" altLang="ja-JP" sz="2400" b="1"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for 4 days, December 23-26</a:t>
                      </a:r>
                      <a:endParaRPr kumimoji="1" lang="ja-JP" altLang="en-US" sz="2400" b="1"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tc>
                <a:extLst>
                  <a:ext uri="{0D108BD9-81ED-4DB2-BD59-A6C34878D82A}">
                    <a16:rowId xmlns:a16="http://schemas.microsoft.com/office/drawing/2014/main" val="10002"/>
                  </a:ext>
                </a:extLst>
              </a:tr>
              <a:tr h="501028">
                <a:tc>
                  <a:txBody>
                    <a:bodyPr/>
                    <a:lstStyle/>
                    <a:p>
                      <a:pPr algn="ctr"/>
                      <a:r>
                        <a:rPr kumimoji="1" lang="en-US" altLang="ja-JP" sz="2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Evaluation</a:t>
                      </a:r>
                    </a:p>
                  </a:txBody>
                  <a:tcPr anchor="ctr"/>
                </a:tc>
                <a:tc>
                  <a:txBody>
                    <a:bodyPr/>
                    <a:lstStyle/>
                    <a:p>
                      <a:pPr algn="l"/>
                      <a:r>
                        <a:rPr kumimoji="1" lang="en-US" altLang="ja-JP" sz="2400" b="1"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Maximize the sum of score </a:t>
                      </a:r>
                      <a:r>
                        <a:rPr kumimoji="1" lang="en-US" altLang="ja-JP" sz="2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of the four male friends</a:t>
                      </a:r>
                      <a:endParaRPr kumimoji="1" lang="ja-JP" altLang="en-US" sz="2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tc>
                <a:extLst>
                  <a:ext uri="{0D108BD9-81ED-4DB2-BD59-A6C34878D82A}">
                    <a16:rowId xmlns:a16="http://schemas.microsoft.com/office/drawing/2014/main" val="10003"/>
                  </a:ext>
                </a:extLst>
              </a:tr>
            </a:tbl>
          </a:graphicData>
        </a:graphic>
      </p:graphicFrame>
      <p:sp>
        <p:nvSpPr>
          <p:cNvPr id="5" name="タイトル 1"/>
          <p:cNvSpPr txBox="1">
            <a:spLocks/>
          </p:cNvSpPr>
          <p:nvPr/>
        </p:nvSpPr>
        <p:spPr bwMode="gray">
          <a:xfrm>
            <a:off x="0" y="5211273"/>
            <a:ext cx="9149945" cy="954107"/>
          </a:xfrm>
          <a:prstGeom prst="rect">
            <a:avLst/>
          </a:prstGeom>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r>
              <a:rPr lang="en-US" altLang="ja-JP" sz="2800" b="1" dirty="0" smtClean="0">
                <a:solidFill>
                  <a:srgbClr val="0000FF"/>
                </a:solidFill>
                <a:latin typeface="Meiryo UI" panose="020B0604030504040204" pitchFamily="50" charset="-128"/>
                <a:ea typeface="Meiryo UI" panose="020B0604030504040204" pitchFamily="50" charset="-128"/>
              </a:rPr>
              <a:t>Assume that </a:t>
            </a:r>
            <a:r>
              <a:rPr lang="en-US" altLang="ja-JP" sz="2800" b="1" dirty="0">
                <a:solidFill>
                  <a:srgbClr val="0000FF"/>
                </a:solidFill>
                <a:latin typeface="Meiryo UI" panose="020B0604030504040204" pitchFamily="50" charset="-128"/>
                <a:ea typeface="Meiryo UI" panose="020B0604030504040204" pitchFamily="50" charset="-128"/>
              </a:rPr>
              <a:t>you are a popular girl in a college seminar.</a:t>
            </a:r>
          </a:p>
        </p:txBody>
      </p:sp>
    </p:spTree>
    <p:extLst>
      <p:ext uri="{BB962C8B-B14F-4D97-AF65-F5344CB8AC3E}">
        <p14:creationId xmlns:p14="http://schemas.microsoft.com/office/powerpoint/2010/main" val="3365289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98019" y="116540"/>
            <a:ext cx="8997912" cy="523220"/>
          </a:xfrm>
        </p:spPr>
        <p:txBody>
          <a:bodyPr/>
          <a:lstStyle/>
          <a:p>
            <a:r>
              <a:rPr lang="en-US" altLang="ja-JP" sz="2800" b="1" dirty="0" smtClean="0">
                <a:latin typeface="Meiryo UI" pitchFamily="50" charset="-128"/>
                <a:ea typeface="Meiryo UI" pitchFamily="50" charset="-128"/>
              </a:rPr>
              <a:t>3.10 The </a:t>
            </a:r>
            <a:r>
              <a:rPr lang="en-US" altLang="ja-JP" sz="2800" b="1" dirty="0" smtClean="0">
                <a:latin typeface="Meiryo UI" pitchFamily="50" charset="-128"/>
                <a:ea typeface="Meiryo UI" pitchFamily="50" charset="-128"/>
              </a:rPr>
              <a:t>Operation “Christmas date” planning</a:t>
            </a:r>
            <a:endParaRPr kumimoji="1" lang="ja-JP" altLang="en-US" sz="2800" b="1" dirty="0">
              <a:latin typeface="Meiryo UI" pitchFamily="50" charset="-128"/>
              <a:ea typeface="Meiryo UI" pitchFamily="50" charset="-128"/>
            </a:endParaRPr>
          </a:p>
        </p:txBody>
      </p:sp>
      <p:pic>
        <p:nvPicPr>
          <p:cNvPr id="1026" name="Picture 2" descr="https://www.kobore.net/STEM-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520" y="1052670"/>
            <a:ext cx="7056980" cy="5292735"/>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5940190" y="6366075"/>
            <a:ext cx="2075825" cy="307777"/>
          </a:xfrm>
          <a:prstGeom prst="rect">
            <a:avLst/>
          </a:prstGeom>
        </p:spPr>
        <p:txBody>
          <a:bodyPr wrap="none">
            <a:spAutoFit/>
          </a:bodyPr>
          <a:lstStyle/>
          <a:p>
            <a:r>
              <a:rPr lang="ja-JP" altLang="en-US" sz="1400" b="1" dirty="0">
                <a:latin typeface="Meiryo UI" panose="020B0604030504040204" pitchFamily="50" charset="-128"/>
                <a:ea typeface="Meiryo UI" panose="020B0604030504040204" pitchFamily="50" charset="-128"/>
              </a:rPr>
              <a:t>Illustrated by Ebata</a:t>
            </a:r>
          </a:p>
        </p:txBody>
      </p:sp>
      <p:pic>
        <p:nvPicPr>
          <p:cNvPr id="3" name="図 2"/>
          <p:cNvPicPr>
            <a:picLocks noChangeAspect="1"/>
          </p:cNvPicPr>
          <p:nvPr/>
        </p:nvPicPr>
        <p:blipFill>
          <a:blip r:embed="rId4"/>
          <a:stretch>
            <a:fillRect/>
          </a:stretch>
        </p:blipFill>
        <p:spPr>
          <a:xfrm>
            <a:off x="5364110" y="908650"/>
            <a:ext cx="3657707" cy="1350055"/>
          </a:xfrm>
          <a:prstGeom prst="rect">
            <a:avLst/>
          </a:prstGeom>
        </p:spPr>
      </p:pic>
    </p:spTree>
    <p:extLst>
      <p:ext uri="{BB962C8B-B14F-4D97-AF65-F5344CB8AC3E}">
        <p14:creationId xmlns:p14="http://schemas.microsoft.com/office/powerpoint/2010/main" val="3079426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113191" y="116540"/>
            <a:ext cx="6535507" cy="523220"/>
          </a:xfrm>
        </p:spPr>
        <p:txBody>
          <a:bodyPr/>
          <a:lstStyle/>
          <a:p>
            <a:pPr algn="l"/>
            <a:r>
              <a:rPr lang="en-US" altLang="ja-JP" sz="2800" b="1" dirty="0" smtClean="0">
                <a:latin typeface="Meiryo UI" pitchFamily="50" charset="-128"/>
                <a:ea typeface="Meiryo UI" pitchFamily="50" charset="-128"/>
              </a:rPr>
              <a:t>3.11  </a:t>
            </a:r>
            <a:r>
              <a:rPr lang="en-US" altLang="ja-JP" sz="2800" b="1" dirty="0" smtClean="0">
                <a:latin typeface="Meiryo UI" pitchFamily="50" charset="-128"/>
                <a:ea typeface="Meiryo UI" pitchFamily="50" charset="-128"/>
              </a:rPr>
              <a:t>Conditions of this operation</a:t>
            </a:r>
            <a:endParaRPr kumimoji="1" lang="ja-JP" altLang="en-US" sz="2800" b="1" dirty="0">
              <a:latin typeface="Meiryo UI" pitchFamily="50" charset="-128"/>
              <a:ea typeface="Meiryo UI" pitchFamily="50" charset="-128"/>
            </a:endParaRPr>
          </a:p>
        </p:txBody>
      </p:sp>
      <p:sp>
        <p:nvSpPr>
          <p:cNvPr id="21" name="正方形/長方形 20"/>
          <p:cNvSpPr/>
          <p:nvPr/>
        </p:nvSpPr>
        <p:spPr>
          <a:xfrm>
            <a:off x="0" y="860390"/>
            <a:ext cx="9108630" cy="523220"/>
          </a:xfrm>
          <a:prstGeom prst="rect">
            <a:avLst/>
          </a:prstGeom>
          <a:solidFill>
            <a:schemeClr val="bg1">
              <a:lumMod val="95000"/>
            </a:schemeClr>
          </a:solidFill>
        </p:spPr>
        <p:txBody>
          <a:bodyPr wrap="square">
            <a:spAutoFit/>
          </a:bodyPr>
          <a:lstStyle/>
          <a:p>
            <a:pPr algn="ctr"/>
            <a:r>
              <a:rPr lang="en-US" altLang="ja-JP" sz="2800" b="1" dirty="0">
                <a:solidFill>
                  <a:srgbClr val="000066"/>
                </a:solidFill>
                <a:latin typeface="Meiryo UI" panose="020B0604030504040204" pitchFamily="50" charset="-128"/>
                <a:ea typeface="Meiryo UI" panose="020B0604030504040204" pitchFamily="50" charset="-128"/>
              </a:rPr>
              <a:t>Make a Christmas date schedule in </a:t>
            </a:r>
            <a:r>
              <a:rPr lang="en-US" altLang="ja-JP" sz="2800" b="1" dirty="0" smtClean="0">
                <a:solidFill>
                  <a:srgbClr val="000066"/>
                </a:solidFill>
                <a:latin typeface="Meiryo UI" panose="020B0604030504040204" pitchFamily="50" charset="-128"/>
                <a:ea typeface="Meiryo UI" panose="020B0604030504040204" pitchFamily="50" charset="-128"/>
              </a:rPr>
              <a:t>GA</a:t>
            </a:r>
            <a:endParaRPr lang="ja-JP" altLang="en-US" sz="2800" b="1" dirty="0">
              <a:solidFill>
                <a:srgbClr val="000066"/>
              </a:solidFill>
              <a:latin typeface="Meiryo UI" panose="020B0604030504040204" pitchFamily="50" charset="-128"/>
              <a:ea typeface="Meiryo UI" panose="020B0604030504040204" pitchFamily="50" charset="-128"/>
            </a:endParaRPr>
          </a:p>
        </p:txBody>
      </p:sp>
      <p:graphicFrame>
        <p:nvGraphicFramePr>
          <p:cNvPr id="9" name="表 8"/>
          <p:cNvGraphicFramePr>
            <a:graphicFrameLocks noGrp="1"/>
          </p:cNvGraphicFramePr>
          <p:nvPr>
            <p:extLst>
              <p:ext uri="{D42A27DB-BD31-4B8C-83A1-F6EECF244321}">
                <p14:modId xmlns:p14="http://schemas.microsoft.com/office/powerpoint/2010/main" val="3524750878"/>
              </p:ext>
            </p:extLst>
          </p:nvPr>
        </p:nvGraphicFramePr>
        <p:xfrm>
          <a:off x="0" y="1412776"/>
          <a:ext cx="9144000" cy="5273040"/>
        </p:xfrm>
        <a:graphic>
          <a:graphicData uri="http://schemas.openxmlformats.org/drawingml/2006/table">
            <a:tbl>
              <a:tblPr firstRow="1" bandRow="1">
                <a:tableStyleId>{5C22544A-7EE6-4342-B048-85BDC9FD1C3A}</a:tableStyleId>
              </a:tblPr>
              <a:tblGrid>
                <a:gridCol w="2060165">
                  <a:extLst>
                    <a:ext uri="{9D8B030D-6E8A-4147-A177-3AD203B41FA5}">
                      <a16:colId xmlns:a16="http://schemas.microsoft.com/office/drawing/2014/main" val="20000"/>
                    </a:ext>
                  </a:extLst>
                </a:gridCol>
                <a:gridCol w="7083835">
                  <a:extLst>
                    <a:ext uri="{9D8B030D-6E8A-4147-A177-3AD203B41FA5}">
                      <a16:colId xmlns:a16="http://schemas.microsoft.com/office/drawing/2014/main" val="20001"/>
                    </a:ext>
                  </a:extLst>
                </a:gridCol>
              </a:tblGrid>
              <a:tr h="0">
                <a:tc>
                  <a:txBody>
                    <a:bodyPr/>
                    <a:lstStyle/>
                    <a:p>
                      <a:pPr algn="ctr"/>
                      <a:r>
                        <a:rPr kumimoji="1" lang="en-US" altLang="ja-JP" sz="2800" dirty="0" smtClean="0">
                          <a:latin typeface="メイリオ" panose="020B0604030504040204" pitchFamily="50" charset="-128"/>
                          <a:ea typeface="メイリオ" panose="020B0604030504040204" pitchFamily="50" charset="-128"/>
                          <a:cs typeface="メイリオ" panose="020B0604030504040204" pitchFamily="50" charset="-128"/>
                        </a:rPr>
                        <a:t>Item</a:t>
                      </a:r>
                      <a:endParaRPr kumimoji="1"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c>
                  <a:txBody>
                    <a:bodyPr/>
                    <a:lstStyle/>
                    <a:p>
                      <a:pPr algn="ctr"/>
                      <a:r>
                        <a:rPr kumimoji="1" lang="en-US" altLang="ja-JP" sz="2800" dirty="0" smtClean="0">
                          <a:latin typeface="メイリオ" panose="020B0604030504040204" pitchFamily="50" charset="-128"/>
                          <a:ea typeface="メイリオ" panose="020B0604030504040204" pitchFamily="50" charset="-128"/>
                          <a:cs typeface="メイリオ" panose="020B0604030504040204" pitchFamily="50" charset="-128"/>
                        </a:rPr>
                        <a:t>Contents</a:t>
                      </a:r>
                    </a:p>
                  </a:txBody>
                  <a:tcPr anchor="ctr"/>
                </a:tc>
                <a:extLst>
                  <a:ext uri="{0D108BD9-81ED-4DB2-BD59-A6C34878D82A}">
                    <a16:rowId xmlns:a16="http://schemas.microsoft.com/office/drawing/2014/main" val="10000"/>
                  </a:ext>
                </a:extLst>
              </a:tr>
              <a:tr h="139068">
                <a:tc rowSpan="4">
                  <a:txBody>
                    <a:bodyPr/>
                    <a:lstStyle/>
                    <a:p>
                      <a:pPr algn="ctr"/>
                      <a:r>
                        <a:rPr kumimoji="1" lang="en-US" altLang="ja-JP" sz="2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Conditions</a:t>
                      </a:r>
                    </a:p>
                  </a:txBody>
                  <a:tcPr anchor="ctr"/>
                </a:tc>
                <a:tc>
                  <a:txBody>
                    <a:bodyPr/>
                    <a:lstStyle/>
                    <a:p>
                      <a:pPr algn="l"/>
                      <a:r>
                        <a:rPr kumimoji="1" lang="en-US" altLang="ja-JP" sz="2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 She has </a:t>
                      </a:r>
                      <a:r>
                        <a:rPr kumimoji="1" lang="en-US" altLang="ja-JP" sz="2400" b="1"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nine male friends </a:t>
                      </a:r>
                      <a:r>
                        <a:rPr kumimoji="1" lang="en-US" altLang="ja-JP" sz="2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she can ask out on dates.</a:t>
                      </a:r>
                      <a:endParaRPr kumimoji="1" lang="ja-JP" altLang="en-US" sz="2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tc>
                <a:extLst>
                  <a:ext uri="{0D108BD9-81ED-4DB2-BD59-A6C34878D82A}">
                    <a16:rowId xmlns:a16="http://schemas.microsoft.com/office/drawing/2014/main" val="10004"/>
                  </a:ext>
                </a:extLst>
              </a:tr>
              <a:tr h="493776">
                <a:tc vMerge="1">
                  <a:txBody>
                    <a:bodyPr/>
                    <a:lstStyle/>
                    <a:p>
                      <a:pPr algn="ctr"/>
                      <a:endParaRPr kumimoji="1" lang="en-US" altLang="ja-JP" sz="2400" b="1"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c>
                  <a:txBody>
                    <a:bodyPr/>
                    <a:lstStyle/>
                    <a:p>
                      <a:pPr algn="l"/>
                      <a:r>
                        <a:rPr kumimoji="1" lang="en-US" altLang="ja-JP" sz="2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 She has assigned each man a rating function </a:t>
                      </a:r>
                      <a:r>
                        <a:rPr kumimoji="1" lang="en-US" altLang="ja-JP" sz="2400" b="1"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from </a:t>
                      </a:r>
                      <a:r>
                        <a:rPr kumimoji="1" lang="en-US" altLang="ja-JP" sz="2400" b="1"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1 </a:t>
                      </a:r>
                      <a:r>
                        <a:rPr kumimoji="1" lang="en-US" altLang="ja-JP" sz="2400" b="1"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to 9 </a:t>
                      </a:r>
                      <a:r>
                        <a:rPr kumimoji="1" lang="en-US" altLang="ja-JP" sz="2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for </a:t>
                      </a:r>
                      <a:r>
                        <a:rPr kumimoji="1" lang="en-US" altLang="ja-JP" sz="2400" b="1"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(a) looks, (b) age, (c) income, and (d) potential</a:t>
                      </a:r>
                      <a:r>
                        <a:rPr kumimoji="1" lang="en-US" altLang="ja-JP" sz="2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She don’t care of </a:t>
                      </a:r>
                      <a:r>
                        <a:rPr kumimoji="1" lang="en-US" altLang="ja-JP" sz="2400" b="1"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“love</a:t>
                      </a:r>
                      <a:r>
                        <a:rPr kumimoji="1" lang="en-US" altLang="ja-JP" sz="2400" b="1"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2400" b="1" baseline="0"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2400" b="1" baseline="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all</a:t>
                      </a:r>
                      <a:endParaRPr kumimoji="1" lang="ja-JP" altLang="en-US" sz="2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tc>
                <a:extLst>
                  <a:ext uri="{0D108BD9-81ED-4DB2-BD59-A6C34878D82A}">
                    <a16:rowId xmlns:a16="http://schemas.microsoft.com/office/drawing/2014/main" val="10005"/>
                  </a:ext>
                </a:extLst>
              </a:tr>
              <a:tr h="329184">
                <a:tc vMerge="1">
                  <a:txBody>
                    <a:bodyPr/>
                    <a:lstStyle/>
                    <a:p>
                      <a:pPr algn="ctr"/>
                      <a:endParaRPr kumimoji="1" lang="en-US" altLang="ja-JP" sz="2400" b="1"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c>
                  <a:txBody>
                    <a:bodyPr/>
                    <a:lstStyle/>
                    <a:p>
                      <a:pPr algn="l"/>
                      <a:r>
                        <a:rPr kumimoji="1" lang="en-US" altLang="ja-JP" sz="2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 Some males have days </a:t>
                      </a:r>
                      <a:r>
                        <a:rPr kumimoji="1" lang="en-US" altLang="ja-JP" sz="2400" b="1"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when they can't date</a:t>
                      </a:r>
                      <a:r>
                        <a:rPr kumimoji="1" lang="en-US" altLang="ja-JP" sz="2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(Because</a:t>
                      </a:r>
                      <a:r>
                        <a:rPr kumimoji="1" lang="en-US" altLang="ja-JP" sz="2400" b="1" baseline="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of their own the Christmas strategy )</a:t>
                      </a:r>
                      <a:endParaRPr kumimoji="1" lang="ja-JP" altLang="en-US" sz="2400" b="1"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tc>
                <a:extLst>
                  <a:ext uri="{0D108BD9-81ED-4DB2-BD59-A6C34878D82A}">
                    <a16:rowId xmlns:a16="http://schemas.microsoft.com/office/drawing/2014/main" val="10006"/>
                  </a:ext>
                </a:extLst>
              </a:tr>
              <a:tr h="420528">
                <a:tc vMerge="1">
                  <a:txBody>
                    <a:bodyPr/>
                    <a:lstStyle/>
                    <a:p>
                      <a:pPr algn="ctr"/>
                      <a:endParaRPr kumimoji="1" lang="en-US" altLang="ja-JP" sz="2400" b="1"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c>
                  <a:txBody>
                    <a:bodyPr/>
                    <a:lstStyle/>
                    <a:p>
                      <a:pPr algn="l"/>
                      <a:r>
                        <a:rPr kumimoji="1" lang="en-US" altLang="ja-JP" sz="2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 The evaluation value of males who dates on December </a:t>
                      </a:r>
                      <a:r>
                        <a:rPr kumimoji="1" lang="en-US" altLang="ja-JP" sz="2400" b="1"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24</a:t>
                      </a:r>
                      <a:r>
                        <a:rPr kumimoji="1" lang="en-US" altLang="ja-JP" sz="2400" b="1" baseline="30000"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th</a:t>
                      </a:r>
                      <a:r>
                        <a:rPr kumimoji="1" lang="en-US" altLang="ja-JP" sz="2400" b="1"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 or 25</a:t>
                      </a:r>
                      <a:r>
                        <a:rPr kumimoji="1" lang="en-US" altLang="ja-JP" sz="2400" b="1" baseline="30000"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th</a:t>
                      </a:r>
                      <a:r>
                        <a:rPr kumimoji="1" lang="en-US" altLang="ja-JP" sz="2400" b="1"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  doubles </a:t>
                      </a:r>
                      <a:r>
                        <a:rPr kumimoji="1" lang="en-US" altLang="ja-JP" sz="2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2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Because she think</a:t>
                      </a:r>
                      <a:r>
                        <a:rPr kumimoji="1" lang="en-US" altLang="ja-JP" sz="2400" b="1" baseline="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the days are </a:t>
                      </a:r>
                      <a:r>
                        <a:rPr kumimoji="1" lang="en-US" altLang="ja-JP" sz="2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important.</a:t>
                      </a:r>
                      <a:endParaRPr kumimoji="1" lang="ja-JP" altLang="en-US" sz="2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004004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113191" y="116540"/>
            <a:ext cx="5686172" cy="523220"/>
          </a:xfrm>
        </p:spPr>
        <p:txBody>
          <a:bodyPr/>
          <a:lstStyle/>
          <a:p>
            <a:pPr algn="l"/>
            <a:r>
              <a:rPr lang="en-US" altLang="ja-JP" sz="2800" b="1" dirty="0" smtClean="0">
                <a:latin typeface="Meiryo UI" pitchFamily="50" charset="-128"/>
                <a:ea typeface="Meiryo UI" pitchFamily="50" charset="-128"/>
              </a:rPr>
              <a:t>3.12  </a:t>
            </a:r>
            <a:r>
              <a:rPr lang="en-US" altLang="ja-JP" sz="2800" b="1" dirty="0" smtClean="0">
                <a:latin typeface="Meiryo UI" pitchFamily="50" charset="-128"/>
                <a:ea typeface="Meiryo UI" pitchFamily="50" charset="-128"/>
              </a:rPr>
              <a:t>Scoring </a:t>
            </a:r>
            <a:r>
              <a:rPr lang="en-US" altLang="ja-JP" sz="2800" b="1" dirty="0">
                <a:latin typeface="Meiryo UI" pitchFamily="50" charset="-128"/>
                <a:ea typeface="Meiryo UI" pitchFamily="50" charset="-128"/>
              </a:rPr>
              <a:t>of </a:t>
            </a:r>
            <a:r>
              <a:rPr lang="en-US" altLang="ja-JP" sz="2800" b="1" dirty="0" smtClean="0">
                <a:latin typeface="Meiryo UI" pitchFamily="50" charset="-128"/>
                <a:ea typeface="Meiryo UI" pitchFamily="50" charset="-128"/>
              </a:rPr>
              <a:t>male friends</a:t>
            </a:r>
            <a:endParaRPr kumimoji="1" lang="ja-JP" altLang="en-US" sz="2800" b="1" dirty="0">
              <a:latin typeface="Meiryo UI" pitchFamily="50" charset="-128"/>
              <a:ea typeface="Meiryo UI" pitchFamily="50" charset="-128"/>
            </a:endParaRPr>
          </a:p>
        </p:txBody>
      </p:sp>
      <p:sp>
        <p:nvSpPr>
          <p:cNvPr id="21" name="正方形/長方形 20"/>
          <p:cNvSpPr/>
          <p:nvPr/>
        </p:nvSpPr>
        <p:spPr>
          <a:xfrm>
            <a:off x="0" y="860390"/>
            <a:ext cx="9108630" cy="954107"/>
          </a:xfrm>
          <a:prstGeom prst="rect">
            <a:avLst/>
          </a:prstGeom>
          <a:solidFill>
            <a:schemeClr val="bg1">
              <a:lumMod val="95000"/>
            </a:schemeClr>
          </a:solidFill>
        </p:spPr>
        <p:txBody>
          <a:bodyPr wrap="square">
            <a:spAutoFit/>
          </a:bodyPr>
          <a:lstStyle/>
          <a:p>
            <a:pPr algn="ctr"/>
            <a:r>
              <a:rPr lang="en-US" altLang="ja-JP" sz="2800" b="1" dirty="0">
                <a:solidFill>
                  <a:srgbClr val="000066"/>
                </a:solidFill>
                <a:latin typeface="Meiryo UI" panose="020B0604030504040204" pitchFamily="50" charset="-128"/>
                <a:ea typeface="Meiryo UI" panose="020B0604030504040204" pitchFamily="50" charset="-128"/>
              </a:rPr>
              <a:t>List of men </a:t>
            </a:r>
            <a:r>
              <a:rPr lang="en-US" altLang="ja-JP" sz="2800" b="1" dirty="0" smtClean="0">
                <a:solidFill>
                  <a:srgbClr val="000066"/>
                </a:solidFill>
                <a:latin typeface="Meiryo UI" panose="020B0604030504040204" pitchFamily="50" charset="-128"/>
                <a:ea typeface="Meiryo UI" panose="020B0604030504040204" pitchFamily="50" charset="-128"/>
              </a:rPr>
              <a:t>(male Mr. A </a:t>
            </a:r>
            <a:r>
              <a:rPr lang="en-US" altLang="ja-JP" sz="2800" b="1" dirty="0">
                <a:solidFill>
                  <a:srgbClr val="000066"/>
                </a:solidFill>
                <a:latin typeface="Meiryo UI" panose="020B0604030504040204" pitchFamily="50" charset="-128"/>
                <a:ea typeface="Meiryo UI" panose="020B0604030504040204" pitchFamily="50" charset="-128"/>
              </a:rPr>
              <a:t>to </a:t>
            </a:r>
            <a:r>
              <a:rPr lang="en-US" altLang="ja-JP" sz="2800" b="1" dirty="0" smtClean="0">
                <a:solidFill>
                  <a:srgbClr val="000066"/>
                </a:solidFill>
                <a:latin typeface="Meiryo UI" panose="020B0604030504040204" pitchFamily="50" charset="-128"/>
                <a:ea typeface="Meiryo UI" panose="020B0604030504040204" pitchFamily="50" charset="-128"/>
              </a:rPr>
              <a:t>Mr. I</a:t>
            </a:r>
            <a:r>
              <a:rPr lang="en-US" altLang="ja-JP" sz="2800" b="1" dirty="0">
                <a:solidFill>
                  <a:srgbClr val="000066"/>
                </a:solidFill>
                <a:latin typeface="Meiryo UI" panose="020B0604030504040204" pitchFamily="50" charset="-128"/>
                <a:ea typeface="Meiryo UI" panose="020B0604030504040204" pitchFamily="50" charset="-128"/>
              </a:rPr>
              <a:t>) </a:t>
            </a:r>
            <a:endParaRPr lang="en-US" altLang="ja-JP" sz="2800" b="1" dirty="0" smtClean="0">
              <a:solidFill>
                <a:srgbClr val="000066"/>
              </a:solidFill>
              <a:latin typeface="Meiryo UI" panose="020B0604030504040204" pitchFamily="50" charset="-128"/>
              <a:ea typeface="Meiryo UI" panose="020B0604030504040204" pitchFamily="50" charset="-128"/>
            </a:endParaRPr>
          </a:p>
          <a:p>
            <a:pPr algn="ctr"/>
            <a:r>
              <a:rPr lang="en-US" altLang="ja-JP" sz="2800" b="1" dirty="0" smtClean="0">
                <a:solidFill>
                  <a:srgbClr val="000066"/>
                </a:solidFill>
                <a:latin typeface="Meiryo UI" panose="020B0604030504040204" pitchFamily="50" charset="-128"/>
                <a:ea typeface="Meiryo UI" panose="020B0604030504040204" pitchFamily="50" charset="-128"/>
              </a:rPr>
              <a:t>with </a:t>
            </a:r>
            <a:r>
              <a:rPr lang="en-US" altLang="ja-JP" sz="2800" b="1" dirty="0">
                <a:solidFill>
                  <a:srgbClr val="000066"/>
                </a:solidFill>
                <a:latin typeface="Meiryo UI" panose="020B0604030504040204" pitchFamily="50" charset="-128"/>
                <a:ea typeface="Meiryo UI" panose="020B0604030504040204" pitchFamily="50" charset="-128"/>
              </a:rPr>
              <a:t>their ratings </a:t>
            </a:r>
            <a:r>
              <a:rPr lang="en-US" altLang="ja-JP" sz="2800" b="1" dirty="0" smtClean="0">
                <a:solidFill>
                  <a:srgbClr val="000066"/>
                </a:solidFill>
                <a:latin typeface="Meiryo UI" panose="020B0604030504040204" pitchFamily="50" charset="-128"/>
                <a:ea typeface="Meiryo UI" panose="020B0604030504040204" pitchFamily="50" charset="-128"/>
              </a:rPr>
              <a:t>(1 </a:t>
            </a:r>
            <a:r>
              <a:rPr lang="en-US" altLang="ja-JP" sz="2800" b="1" dirty="0">
                <a:solidFill>
                  <a:srgbClr val="000066"/>
                </a:solidFill>
                <a:latin typeface="Meiryo UI" panose="020B0604030504040204" pitchFamily="50" charset="-128"/>
                <a:ea typeface="Meiryo UI" panose="020B0604030504040204" pitchFamily="50" charset="-128"/>
              </a:rPr>
              <a:t>to 9)</a:t>
            </a:r>
            <a:endParaRPr lang="ja-JP" altLang="en-US" sz="2800" b="1" dirty="0">
              <a:solidFill>
                <a:srgbClr val="000066"/>
              </a:solidFill>
              <a:latin typeface="Meiryo UI" panose="020B0604030504040204" pitchFamily="50" charset="-128"/>
              <a:ea typeface="Meiryo UI" panose="020B0604030504040204" pitchFamily="50" charset="-128"/>
            </a:endParaRPr>
          </a:p>
        </p:txBody>
      </p:sp>
      <p:graphicFrame>
        <p:nvGraphicFramePr>
          <p:cNvPr id="10" name="表 9"/>
          <p:cNvGraphicFramePr>
            <a:graphicFrameLocks noGrp="1"/>
          </p:cNvGraphicFramePr>
          <p:nvPr>
            <p:extLst>
              <p:ext uri="{D42A27DB-BD31-4B8C-83A1-F6EECF244321}">
                <p14:modId xmlns:p14="http://schemas.microsoft.com/office/powerpoint/2010/main" val="600721164"/>
              </p:ext>
            </p:extLst>
          </p:nvPr>
        </p:nvGraphicFramePr>
        <p:xfrm>
          <a:off x="323520" y="2071550"/>
          <a:ext cx="8352932" cy="3379440"/>
        </p:xfrm>
        <a:graphic>
          <a:graphicData uri="http://schemas.openxmlformats.org/drawingml/2006/table">
            <a:tbl>
              <a:tblPr firstRow="1" bandRow="1">
                <a:tableStyleId>{5C22544A-7EE6-4342-B048-85BDC9FD1C3A}</a:tableStyleId>
              </a:tblPr>
              <a:tblGrid>
                <a:gridCol w="1923791">
                  <a:extLst>
                    <a:ext uri="{9D8B030D-6E8A-4147-A177-3AD203B41FA5}">
                      <a16:colId xmlns:a16="http://schemas.microsoft.com/office/drawing/2014/main" val="20000"/>
                    </a:ext>
                  </a:extLst>
                </a:gridCol>
                <a:gridCol w="714349">
                  <a:extLst>
                    <a:ext uri="{9D8B030D-6E8A-4147-A177-3AD203B41FA5}">
                      <a16:colId xmlns:a16="http://schemas.microsoft.com/office/drawing/2014/main" val="20001"/>
                    </a:ext>
                  </a:extLst>
                </a:gridCol>
                <a:gridCol w="714349">
                  <a:extLst>
                    <a:ext uri="{9D8B030D-6E8A-4147-A177-3AD203B41FA5}">
                      <a16:colId xmlns:a16="http://schemas.microsoft.com/office/drawing/2014/main" val="20002"/>
                    </a:ext>
                  </a:extLst>
                </a:gridCol>
                <a:gridCol w="714349">
                  <a:extLst>
                    <a:ext uri="{9D8B030D-6E8A-4147-A177-3AD203B41FA5}">
                      <a16:colId xmlns:a16="http://schemas.microsoft.com/office/drawing/2014/main" val="20003"/>
                    </a:ext>
                  </a:extLst>
                </a:gridCol>
                <a:gridCol w="714349">
                  <a:extLst>
                    <a:ext uri="{9D8B030D-6E8A-4147-A177-3AD203B41FA5}">
                      <a16:colId xmlns:a16="http://schemas.microsoft.com/office/drawing/2014/main" val="20004"/>
                    </a:ext>
                  </a:extLst>
                </a:gridCol>
                <a:gridCol w="714349">
                  <a:extLst>
                    <a:ext uri="{9D8B030D-6E8A-4147-A177-3AD203B41FA5}">
                      <a16:colId xmlns:a16="http://schemas.microsoft.com/office/drawing/2014/main" val="20005"/>
                    </a:ext>
                  </a:extLst>
                </a:gridCol>
                <a:gridCol w="714349">
                  <a:extLst>
                    <a:ext uri="{9D8B030D-6E8A-4147-A177-3AD203B41FA5}">
                      <a16:colId xmlns:a16="http://schemas.microsoft.com/office/drawing/2014/main" val="20006"/>
                    </a:ext>
                  </a:extLst>
                </a:gridCol>
                <a:gridCol w="714349">
                  <a:extLst>
                    <a:ext uri="{9D8B030D-6E8A-4147-A177-3AD203B41FA5}">
                      <a16:colId xmlns:a16="http://schemas.microsoft.com/office/drawing/2014/main" val="20007"/>
                    </a:ext>
                  </a:extLst>
                </a:gridCol>
                <a:gridCol w="714349">
                  <a:extLst>
                    <a:ext uri="{9D8B030D-6E8A-4147-A177-3AD203B41FA5}">
                      <a16:colId xmlns:a16="http://schemas.microsoft.com/office/drawing/2014/main" val="20008"/>
                    </a:ext>
                  </a:extLst>
                </a:gridCol>
                <a:gridCol w="714349">
                  <a:extLst>
                    <a:ext uri="{9D8B030D-6E8A-4147-A177-3AD203B41FA5}">
                      <a16:colId xmlns:a16="http://schemas.microsoft.com/office/drawing/2014/main" val="20009"/>
                    </a:ext>
                  </a:extLst>
                </a:gridCol>
              </a:tblGrid>
              <a:tr h="0">
                <a:tc>
                  <a:txBody>
                    <a:bodyPr/>
                    <a:lstStyle/>
                    <a:p>
                      <a:pPr algn="ct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Name</a:t>
                      </a:r>
                      <a:r>
                        <a:rPr kumimoji="1" lang="en-US" altLang="ja-JP" sz="2400" baseline="0" dirty="0" smtClean="0">
                          <a:latin typeface="メイリオ" panose="020B0604030504040204" pitchFamily="50" charset="-128"/>
                          <a:ea typeface="メイリオ" panose="020B0604030504040204" pitchFamily="50" charset="-128"/>
                          <a:cs typeface="メイリオ" panose="020B0604030504040204" pitchFamily="50" charset="-128"/>
                        </a:rPr>
                        <a:t> </a:t>
                      </a:r>
                      <a:endPar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c>
                  <a:txBody>
                    <a:bodyPr/>
                    <a:lstStyle/>
                    <a:p>
                      <a:pPr algn="ctr"/>
                      <a:r>
                        <a:rPr kumimoji="1" lang="en-US" altLang="ja-JP" sz="2400" dirty="0" err="1" smtClean="0">
                          <a:latin typeface="メイリオ" panose="020B0604030504040204" pitchFamily="50" charset="-128"/>
                          <a:ea typeface="メイリオ" panose="020B0604030504040204" pitchFamily="50" charset="-128"/>
                          <a:cs typeface="メイリオ" panose="020B0604030504040204" pitchFamily="50" charset="-128"/>
                        </a:rPr>
                        <a:t>Mr.A</a:t>
                      </a: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c>
                  <a:txBody>
                    <a:bodyPr/>
                    <a:lstStyle/>
                    <a:p>
                      <a:pPr algn="ctr"/>
                      <a:r>
                        <a:rPr kumimoji="1" lang="en-US" altLang="ja-JP" sz="2400" dirty="0" err="1" smtClean="0">
                          <a:latin typeface="メイリオ" panose="020B0604030504040204" pitchFamily="50" charset="-128"/>
                          <a:ea typeface="メイリオ" panose="020B0604030504040204" pitchFamily="50" charset="-128"/>
                          <a:cs typeface="メイリオ" panose="020B0604030504040204" pitchFamily="50" charset="-128"/>
                        </a:rPr>
                        <a:t>Mr.B</a:t>
                      </a: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c>
                  <a:txBody>
                    <a:bodyPr/>
                    <a:lstStyle/>
                    <a:p>
                      <a:pPr algn="ctr"/>
                      <a:r>
                        <a:rPr kumimoji="1" lang="en-US" altLang="ja-JP" sz="2400" dirty="0" err="1" smtClean="0">
                          <a:latin typeface="メイリオ" panose="020B0604030504040204" pitchFamily="50" charset="-128"/>
                          <a:ea typeface="メイリオ" panose="020B0604030504040204" pitchFamily="50" charset="-128"/>
                          <a:cs typeface="メイリオ" panose="020B0604030504040204" pitchFamily="50" charset="-128"/>
                        </a:rPr>
                        <a:t>Mr.C</a:t>
                      </a: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c>
                  <a:txBody>
                    <a:bodyPr/>
                    <a:lstStyle/>
                    <a:p>
                      <a:pPr algn="ctr"/>
                      <a:r>
                        <a:rPr kumimoji="1" lang="en-US" altLang="ja-JP" sz="2400" dirty="0" err="1" smtClean="0">
                          <a:latin typeface="メイリオ" panose="020B0604030504040204" pitchFamily="50" charset="-128"/>
                          <a:ea typeface="メイリオ" panose="020B0604030504040204" pitchFamily="50" charset="-128"/>
                          <a:cs typeface="メイリオ" panose="020B0604030504040204" pitchFamily="50" charset="-128"/>
                        </a:rPr>
                        <a:t>Mr.D</a:t>
                      </a: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c>
                  <a:txBody>
                    <a:bodyPr/>
                    <a:lstStyle/>
                    <a:p>
                      <a:pPr algn="ctr"/>
                      <a:r>
                        <a:rPr kumimoji="1" lang="en-US" altLang="ja-JP" sz="2400" dirty="0" err="1" smtClean="0">
                          <a:latin typeface="メイリオ" panose="020B0604030504040204" pitchFamily="50" charset="-128"/>
                          <a:ea typeface="メイリオ" panose="020B0604030504040204" pitchFamily="50" charset="-128"/>
                          <a:cs typeface="メイリオ" panose="020B0604030504040204" pitchFamily="50" charset="-128"/>
                        </a:rPr>
                        <a:t>Mr.E</a:t>
                      </a: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c>
                  <a:txBody>
                    <a:bodyPr/>
                    <a:lstStyle/>
                    <a:p>
                      <a:pPr algn="ctr"/>
                      <a:r>
                        <a:rPr kumimoji="1" lang="en-US" altLang="ja-JP" sz="2400" dirty="0" err="1" smtClean="0">
                          <a:latin typeface="メイリオ" panose="020B0604030504040204" pitchFamily="50" charset="-128"/>
                          <a:ea typeface="メイリオ" panose="020B0604030504040204" pitchFamily="50" charset="-128"/>
                          <a:cs typeface="メイリオ" panose="020B0604030504040204" pitchFamily="50" charset="-128"/>
                        </a:rPr>
                        <a:t>Mr.F</a:t>
                      </a: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c>
                  <a:txBody>
                    <a:bodyPr/>
                    <a:lstStyle/>
                    <a:p>
                      <a:pPr algn="ctr"/>
                      <a:r>
                        <a:rPr kumimoji="1" lang="en-US" altLang="ja-JP" sz="2400" dirty="0" err="1" smtClean="0">
                          <a:latin typeface="メイリオ" panose="020B0604030504040204" pitchFamily="50" charset="-128"/>
                          <a:ea typeface="メイリオ" panose="020B0604030504040204" pitchFamily="50" charset="-128"/>
                          <a:cs typeface="メイリオ" panose="020B0604030504040204" pitchFamily="50" charset="-128"/>
                        </a:rPr>
                        <a:t>Mr.G</a:t>
                      </a: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c>
                  <a:txBody>
                    <a:bodyPr/>
                    <a:lstStyle/>
                    <a:p>
                      <a:pPr algn="ctr"/>
                      <a:r>
                        <a:rPr kumimoji="1" lang="en-US" altLang="ja-JP" sz="2400" dirty="0" err="1" smtClean="0">
                          <a:latin typeface="メイリオ" panose="020B0604030504040204" pitchFamily="50" charset="-128"/>
                          <a:ea typeface="メイリオ" panose="020B0604030504040204" pitchFamily="50" charset="-128"/>
                          <a:cs typeface="メイリオ" panose="020B0604030504040204" pitchFamily="50" charset="-128"/>
                        </a:rPr>
                        <a:t>Mr.H</a:t>
                      </a: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c>
                  <a:txBody>
                    <a:bodyPr/>
                    <a:lstStyle/>
                    <a:p>
                      <a:pPr algn="ctr"/>
                      <a:r>
                        <a:rPr kumimoji="1" lang="en-US" altLang="ja-JP" sz="2400" dirty="0" err="1" smtClean="0">
                          <a:latin typeface="メイリオ" panose="020B0604030504040204" pitchFamily="50" charset="-128"/>
                          <a:ea typeface="メイリオ" panose="020B0604030504040204" pitchFamily="50" charset="-128"/>
                          <a:cs typeface="メイリオ" panose="020B0604030504040204" pitchFamily="50" charset="-128"/>
                        </a:rPr>
                        <a:t>Mr.I</a:t>
                      </a: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tc>
                <a:extLst>
                  <a:ext uri="{0D108BD9-81ED-4DB2-BD59-A6C34878D82A}">
                    <a16:rowId xmlns:a16="http://schemas.microsoft.com/office/drawing/2014/main" val="10000"/>
                  </a:ext>
                </a:extLst>
              </a:tr>
              <a:tr h="722716">
                <a:tc>
                  <a:txBody>
                    <a:bodyPr/>
                    <a:lstStyle/>
                    <a:p>
                      <a:pPr marL="457200" indent="-457200" algn="l">
                        <a:buAutoNum type="alphaLcParenBoth"/>
                      </a:pPr>
                      <a:r>
                        <a:rPr kumimoji="1" lang="en-US" altLang="ja-JP" sz="2000" b="1"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Looks</a:t>
                      </a:r>
                    </a:p>
                  </a:txBody>
                  <a:tcPr anchor="ctr"/>
                </a:tc>
                <a:tc>
                  <a:txBody>
                    <a:bodyPr/>
                    <a:lstStyle/>
                    <a:p>
                      <a:pPr algn="ctr" fontAlgn="ctr"/>
                      <a:r>
                        <a:rPr lang="en-US" altLang="ja-JP" sz="20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a:t>
                      </a:r>
                    </a:p>
                  </a:txBody>
                  <a:tcPr marL="9525" marR="9525" marT="9525" marB="0" anchor="ctr"/>
                </a:tc>
                <a:tc>
                  <a:txBody>
                    <a:bodyPr/>
                    <a:lstStyle/>
                    <a:p>
                      <a:pPr algn="ctr" fontAlgn="ctr"/>
                      <a:r>
                        <a:rPr lang="en-US" altLang="ja-JP" sz="2000" b="1"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8</a:t>
                      </a:r>
                    </a:p>
                  </a:txBody>
                  <a:tcPr marL="9525" marR="9525" marT="9525" marB="0" anchor="ctr"/>
                </a:tc>
                <a:tc>
                  <a:txBody>
                    <a:bodyPr/>
                    <a:lstStyle/>
                    <a:p>
                      <a:pPr algn="ctr" fontAlgn="ctr"/>
                      <a:r>
                        <a:rPr lang="en-US" altLang="ja-JP" sz="2000" b="1"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8</a:t>
                      </a:r>
                    </a:p>
                  </a:txBody>
                  <a:tcPr marL="9525" marR="9525" marT="9525" marB="0" anchor="ctr"/>
                </a:tc>
                <a:tc>
                  <a:txBody>
                    <a:bodyPr/>
                    <a:lstStyle/>
                    <a:p>
                      <a:pPr algn="ctr" fontAlgn="ctr"/>
                      <a:r>
                        <a:rPr lang="en-US" altLang="ja-JP" sz="2000" b="1"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a:t>
                      </a:r>
                    </a:p>
                  </a:txBody>
                  <a:tcPr marL="9525" marR="9525" marT="9525" marB="0" anchor="ctr"/>
                </a:tc>
                <a:tc>
                  <a:txBody>
                    <a:bodyPr/>
                    <a:lstStyle/>
                    <a:p>
                      <a:pPr algn="ctr" fontAlgn="ctr"/>
                      <a:r>
                        <a:rPr lang="en-US" altLang="ja-JP" sz="2000" b="1"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a:t>
                      </a:r>
                    </a:p>
                  </a:txBody>
                  <a:tcPr marL="9525" marR="9525" marT="9525" marB="0" anchor="ctr"/>
                </a:tc>
                <a:tc>
                  <a:txBody>
                    <a:bodyPr/>
                    <a:lstStyle/>
                    <a:p>
                      <a:pPr algn="ctr" fontAlgn="ctr"/>
                      <a:r>
                        <a:rPr lang="en-US" altLang="ja-JP" sz="2000" b="1"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6</a:t>
                      </a:r>
                    </a:p>
                  </a:txBody>
                  <a:tcPr marL="9525" marR="9525" marT="9525" marB="0" anchor="ctr"/>
                </a:tc>
                <a:tc>
                  <a:txBody>
                    <a:bodyPr/>
                    <a:lstStyle/>
                    <a:p>
                      <a:pPr algn="ctr" fontAlgn="ctr"/>
                      <a:r>
                        <a:rPr lang="en-US" altLang="ja-JP" sz="2000" b="1"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9</a:t>
                      </a:r>
                    </a:p>
                  </a:txBody>
                  <a:tcPr marL="9525" marR="9525" marT="9525" marB="0" anchor="ctr"/>
                </a:tc>
                <a:tc>
                  <a:txBody>
                    <a:bodyPr/>
                    <a:lstStyle/>
                    <a:p>
                      <a:pPr algn="ctr" fontAlgn="ctr"/>
                      <a:r>
                        <a:rPr lang="en-US" altLang="ja-JP" sz="2000" b="1"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8</a:t>
                      </a:r>
                    </a:p>
                  </a:txBody>
                  <a:tcPr marL="9525" marR="9525" marT="9525" marB="0" anchor="ctr"/>
                </a:tc>
                <a:tc>
                  <a:txBody>
                    <a:bodyPr/>
                    <a:lstStyle/>
                    <a:p>
                      <a:pPr algn="ctr" fontAlgn="ctr"/>
                      <a:r>
                        <a:rPr lang="en-US" altLang="ja-JP" sz="2000" b="1"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5</a:t>
                      </a:r>
                    </a:p>
                  </a:txBody>
                  <a:tcPr marL="9525" marR="9525" marT="9525" marB="0" anchor="ctr"/>
                </a:tc>
                <a:extLst>
                  <a:ext uri="{0D108BD9-81ED-4DB2-BD59-A6C34878D82A}">
                    <a16:rowId xmlns:a16="http://schemas.microsoft.com/office/drawing/2014/main" val="10001"/>
                  </a:ext>
                </a:extLst>
              </a:tr>
              <a:tr h="321204">
                <a:tc>
                  <a:txBody>
                    <a:bodyPr/>
                    <a:lstStyle/>
                    <a:p>
                      <a:pPr algn="l"/>
                      <a:r>
                        <a:rPr kumimoji="1" lang="en-US" altLang="ja-JP" sz="2000" b="1"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(b) Age</a:t>
                      </a:r>
                      <a:r>
                        <a:rPr kumimoji="1" lang="en-US" altLang="ja-JP" sz="2000" b="1" baseline="0"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2000" b="1"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 </a:t>
                      </a:r>
                    </a:p>
                  </a:txBody>
                  <a:tcPr anchor="ctr"/>
                </a:tc>
                <a:tc>
                  <a:txBody>
                    <a:bodyPr/>
                    <a:lstStyle/>
                    <a:p>
                      <a:pPr algn="ctr" fontAlgn="ctr"/>
                      <a:r>
                        <a:rPr lang="en-US" altLang="ja-JP" sz="2000" b="1"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a:t>
                      </a:r>
                    </a:p>
                  </a:txBody>
                  <a:tcPr marL="9525" marR="9525" marT="9525" marB="0" anchor="ctr"/>
                </a:tc>
                <a:tc>
                  <a:txBody>
                    <a:bodyPr/>
                    <a:lstStyle/>
                    <a:p>
                      <a:pPr algn="ctr" fontAlgn="ctr"/>
                      <a:r>
                        <a:rPr lang="en-US" altLang="ja-JP" sz="20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9</a:t>
                      </a:r>
                    </a:p>
                  </a:txBody>
                  <a:tcPr marL="9525" marR="9525" marT="9525" marB="0" anchor="ctr"/>
                </a:tc>
                <a:tc>
                  <a:txBody>
                    <a:bodyPr/>
                    <a:lstStyle/>
                    <a:p>
                      <a:pPr algn="ctr" fontAlgn="ctr"/>
                      <a:r>
                        <a:rPr lang="en-US" altLang="ja-JP" sz="2000" b="1"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6</a:t>
                      </a:r>
                    </a:p>
                  </a:txBody>
                  <a:tcPr marL="9525" marR="9525" marT="9525" marB="0" anchor="ctr"/>
                </a:tc>
                <a:tc>
                  <a:txBody>
                    <a:bodyPr/>
                    <a:lstStyle/>
                    <a:p>
                      <a:pPr algn="ctr" fontAlgn="ctr"/>
                      <a:r>
                        <a:rPr lang="en-US" altLang="ja-JP" sz="2000" b="1"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a:t>
                      </a:r>
                    </a:p>
                  </a:txBody>
                  <a:tcPr marL="9525" marR="9525" marT="9525" marB="0" anchor="ctr"/>
                </a:tc>
                <a:tc>
                  <a:txBody>
                    <a:bodyPr/>
                    <a:lstStyle/>
                    <a:p>
                      <a:pPr algn="ctr" fontAlgn="ctr"/>
                      <a:r>
                        <a:rPr lang="en-US" altLang="ja-JP" sz="2000" b="1"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p>
                  </a:txBody>
                  <a:tcPr marL="9525" marR="9525" marT="9525" marB="0" anchor="ctr"/>
                </a:tc>
                <a:tc>
                  <a:txBody>
                    <a:bodyPr/>
                    <a:lstStyle/>
                    <a:p>
                      <a:pPr algn="ctr" fontAlgn="ctr"/>
                      <a:r>
                        <a:rPr lang="en-US" altLang="ja-JP" sz="2000" b="1"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8</a:t>
                      </a:r>
                    </a:p>
                  </a:txBody>
                  <a:tcPr marL="9525" marR="9525" marT="9525" marB="0" anchor="ctr"/>
                </a:tc>
                <a:tc>
                  <a:txBody>
                    <a:bodyPr/>
                    <a:lstStyle/>
                    <a:p>
                      <a:pPr algn="ctr" fontAlgn="ctr"/>
                      <a:r>
                        <a:rPr lang="en-US" altLang="ja-JP" sz="2000" b="1"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a:t>
                      </a:r>
                    </a:p>
                  </a:txBody>
                  <a:tcPr marL="9525" marR="9525" marT="9525" marB="0" anchor="ctr"/>
                </a:tc>
                <a:tc>
                  <a:txBody>
                    <a:bodyPr/>
                    <a:lstStyle/>
                    <a:p>
                      <a:pPr algn="ctr" fontAlgn="ctr"/>
                      <a:r>
                        <a:rPr lang="en-US" altLang="ja-JP" sz="2000" b="1"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a:t>
                      </a:r>
                    </a:p>
                  </a:txBody>
                  <a:tcPr marL="9525" marR="9525" marT="9525" marB="0" anchor="ctr"/>
                </a:tc>
                <a:tc>
                  <a:txBody>
                    <a:bodyPr/>
                    <a:lstStyle/>
                    <a:p>
                      <a:pPr algn="ctr" fontAlgn="ctr"/>
                      <a:r>
                        <a:rPr lang="en-US" altLang="ja-JP" sz="2000" b="1"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9</a:t>
                      </a:r>
                    </a:p>
                  </a:txBody>
                  <a:tcPr marL="9525" marR="9525" marT="9525" marB="0" anchor="ctr"/>
                </a:tc>
                <a:extLst>
                  <a:ext uri="{0D108BD9-81ED-4DB2-BD59-A6C34878D82A}">
                    <a16:rowId xmlns:a16="http://schemas.microsoft.com/office/drawing/2014/main" val="10002"/>
                  </a:ext>
                </a:extLst>
              </a:tr>
              <a:tr h="501028">
                <a:tc>
                  <a:txBody>
                    <a:bodyPr/>
                    <a:lstStyle/>
                    <a:p>
                      <a:pPr algn="l"/>
                      <a:r>
                        <a:rPr kumimoji="1" lang="en-US" altLang="ja-JP" sz="2000" b="1"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(c) Income</a:t>
                      </a:r>
                      <a:r>
                        <a:rPr kumimoji="1" lang="en-US" altLang="ja-JP" sz="2000" b="1" baseline="0"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2000" b="1"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c>
                  <a:txBody>
                    <a:bodyPr/>
                    <a:lstStyle/>
                    <a:p>
                      <a:pPr algn="ctr" fontAlgn="ctr"/>
                      <a:r>
                        <a:rPr lang="en-US" altLang="ja-JP" sz="2000" b="1"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a:t>
                      </a:r>
                    </a:p>
                  </a:txBody>
                  <a:tcPr marL="9525" marR="9525" marT="9525" marB="0" anchor="ctr"/>
                </a:tc>
                <a:tc>
                  <a:txBody>
                    <a:bodyPr/>
                    <a:lstStyle/>
                    <a:p>
                      <a:pPr algn="ctr" fontAlgn="ctr"/>
                      <a:r>
                        <a:rPr lang="en-US" altLang="ja-JP" sz="2000" b="1"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a:t>
                      </a:r>
                    </a:p>
                  </a:txBody>
                  <a:tcPr marL="9525" marR="9525" marT="9525" marB="0" anchor="ctr"/>
                </a:tc>
                <a:tc>
                  <a:txBody>
                    <a:bodyPr/>
                    <a:lstStyle/>
                    <a:p>
                      <a:pPr algn="ctr" fontAlgn="ctr"/>
                      <a:r>
                        <a:rPr lang="en-US" altLang="ja-JP" sz="2000" b="1"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6</a:t>
                      </a:r>
                    </a:p>
                  </a:txBody>
                  <a:tcPr marL="9525" marR="9525" marT="9525" marB="0" anchor="ctr"/>
                </a:tc>
                <a:tc>
                  <a:txBody>
                    <a:bodyPr/>
                    <a:lstStyle/>
                    <a:p>
                      <a:pPr algn="ctr" fontAlgn="ctr"/>
                      <a:r>
                        <a:rPr lang="en-US" altLang="ja-JP" sz="20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9</a:t>
                      </a:r>
                    </a:p>
                  </a:txBody>
                  <a:tcPr marL="9525" marR="9525" marT="9525" marB="0" anchor="ctr"/>
                </a:tc>
                <a:tc>
                  <a:txBody>
                    <a:bodyPr/>
                    <a:lstStyle/>
                    <a:p>
                      <a:pPr algn="ctr" fontAlgn="ctr"/>
                      <a:r>
                        <a:rPr lang="en-US" altLang="ja-JP" sz="20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5</a:t>
                      </a:r>
                    </a:p>
                  </a:txBody>
                  <a:tcPr marL="9525" marR="9525" marT="9525" marB="0" anchor="ctr"/>
                </a:tc>
                <a:tc>
                  <a:txBody>
                    <a:bodyPr/>
                    <a:lstStyle/>
                    <a:p>
                      <a:pPr algn="ctr" fontAlgn="ctr"/>
                      <a:r>
                        <a:rPr lang="en-US" altLang="ja-JP" sz="20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0</a:t>
                      </a:r>
                    </a:p>
                  </a:txBody>
                  <a:tcPr marL="9525" marR="9525" marT="9525" marB="0" anchor="ctr"/>
                </a:tc>
                <a:tc>
                  <a:txBody>
                    <a:bodyPr/>
                    <a:lstStyle/>
                    <a:p>
                      <a:pPr algn="ctr" fontAlgn="ctr"/>
                      <a:r>
                        <a:rPr lang="en-US" altLang="ja-JP" sz="20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5</a:t>
                      </a:r>
                    </a:p>
                  </a:txBody>
                  <a:tcPr marL="9525" marR="9525" marT="9525" marB="0" anchor="ctr"/>
                </a:tc>
                <a:tc>
                  <a:txBody>
                    <a:bodyPr/>
                    <a:lstStyle/>
                    <a:p>
                      <a:pPr algn="ctr" fontAlgn="ctr"/>
                      <a:r>
                        <a:rPr lang="en-US" altLang="ja-JP" sz="20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6</a:t>
                      </a:r>
                    </a:p>
                  </a:txBody>
                  <a:tcPr marL="9525" marR="9525" marT="9525" marB="0" anchor="ctr"/>
                </a:tc>
                <a:tc>
                  <a:txBody>
                    <a:bodyPr/>
                    <a:lstStyle/>
                    <a:p>
                      <a:pPr algn="ctr" fontAlgn="ctr"/>
                      <a:r>
                        <a:rPr lang="en-US" altLang="ja-JP" sz="2000" b="1"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0</a:t>
                      </a:r>
                    </a:p>
                  </a:txBody>
                  <a:tcPr marL="9525" marR="9525" marT="9525" marB="0" anchor="ctr"/>
                </a:tc>
                <a:extLst>
                  <a:ext uri="{0D108BD9-81ED-4DB2-BD59-A6C34878D82A}">
                    <a16:rowId xmlns:a16="http://schemas.microsoft.com/office/drawing/2014/main" val="10003"/>
                  </a:ext>
                </a:extLst>
              </a:tr>
              <a:tr h="540256">
                <a:tc>
                  <a:txBody>
                    <a:bodyPr/>
                    <a:lstStyle/>
                    <a:p>
                      <a:pPr algn="l"/>
                      <a:r>
                        <a:rPr kumimoji="1" lang="en-US" altLang="ja-JP" sz="2000" b="1"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(d) Potential </a:t>
                      </a:r>
                    </a:p>
                  </a:txBody>
                  <a:tcPr anchor="ctr"/>
                </a:tc>
                <a:tc>
                  <a:txBody>
                    <a:bodyPr/>
                    <a:lstStyle/>
                    <a:p>
                      <a:pPr algn="ctr" fontAlgn="ctr"/>
                      <a:r>
                        <a:rPr lang="en-US" altLang="ja-JP" sz="2000" b="1"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7</a:t>
                      </a:r>
                    </a:p>
                  </a:txBody>
                  <a:tcPr marL="9525" marR="9525" marT="9525" marB="0" anchor="ctr"/>
                </a:tc>
                <a:tc>
                  <a:txBody>
                    <a:bodyPr/>
                    <a:lstStyle/>
                    <a:p>
                      <a:pPr algn="ctr" fontAlgn="ctr"/>
                      <a:r>
                        <a:rPr lang="en-US" altLang="ja-JP" sz="2000" b="1"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p>
                  </a:txBody>
                  <a:tcPr marL="9525" marR="9525" marT="9525" marB="0" anchor="ctr"/>
                </a:tc>
                <a:tc>
                  <a:txBody>
                    <a:bodyPr/>
                    <a:lstStyle/>
                    <a:p>
                      <a:pPr algn="ctr" fontAlgn="ctr"/>
                      <a:r>
                        <a:rPr lang="en-US" altLang="ja-JP" sz="2000" b="1"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a:t>
                      </a:r>
                    </a:p>
                  </a:txBody>
                  <a:tcPr marL="9525" marR="9525" marT="9525" marB="0" anchor="ctr"/>
                </a:tc>
                <a:tc>
                  <a:txBody>
                    <a:bodyPr/>
                    <a:lstStyle/>
                    <a:p>
                      <a:pPr algn="ctr" fontAlgn="ctr"/>
                      <a:r>
                        <a:rPr lang="en-US" altLang="ja-JP" sz="2000" b="1"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p>
                  </a:txBody>
                  <a:tcPr marL="9525" marR="9525" marT="9525" marB="0" anchor="ctr"/>
                </a:tc>
                <a:tc>
                  <a:txBody>
                    <a:bodyPr/>
                    <a:lstStyle/>
                    <a:p>
                      <a:pPr algn="ctr" fontAlgn="ctr"/>
                      <a:r>
                        <a:rPr lang="en-US" altLang="ja-JP" sz="2000" b="1"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6</a:t>
                      </a:r>
                    </a:p>
                  </a:txBody>
                  <a:tcPr marL="9525" marR="9525" marT="9525" marB="0" anchor="ctr"/>
                </a:tc>
                <a:tc>
                  <a:txBody>
                    <a:bodyPr/>
                    <a:lstStyle/>
                    <a:p>
                      <a:pPr algn="ctr" fontAlgn="ctr"/>
                      <a:r>
                        <a:rPr lang="en-US" altLang="ja-JP" sz="2000" b="1"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7</a:t>
                      </a:r>
                    </a:p>
                  </a:txBody>
                  <a:tcPr marL="9525" marR="9525" marT="9525" marB="0" anchor="ctr"/>
                </a:tc>
                <a:tc>
                  <a:txBody>
                    <a:bodyPr/>
                    <a:lstStyle/>
                    <a:p>
                      <a:pPr algn="ctr" fontAlgn="ctr"/>
                      <a:r>
                        <a:rPr lang="en-US" altLang="ja-JP" sz="2000" b="1"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a:t>
                      </a:r>
                    </a:p>
                  </a:txBody>
                  <a:tcPr marL="9525" marR="9525" marT="9525" marB="0" anchor="ctr"/>
                </a:tc>
                <a:tc>
                  <a:txBody>
                    <a:bodyPr/>
                    <a:lstStyle/>
                    <a:p>
                      <a:pPr algn="ctr" fontAlgn="ctr"/>
                      <a:r>
                        <a:rPr lang="en-US" altLang="ja-JP" sz="20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a:t>
                      </a:r>
                    </a:p>
                  </a:txBody>
                  <a:tcPr marL="9525" marR="9525" marT="9525" marB="0" anchor="ctr"/>
                </a:tc>
                <a:tc>
                  <a:txBody>
                    <a:bodyPr/>
                    <a:lstStyle/>
                    <a:p>
                      <a:pPr algn="ctr" fontAlgn="ctr"/>
                      <a:r>
                        <a:rPr lang="en-US" altLang="ja-JP" sz="20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7</a:t>
                      </a:r>
                    </a:p>
                  </a:txBody>
                  <a:tcPr marL="9525" marR="9525" marT="9525" marB="0" anchor="ctr"/>
                </a:tc>
                <a:extLst>
                  <a:ext uri="{0D108BD9-81ED-4DB2-BD59-A6C34878D82A}">
                    <a16:rowId xmlns:a16="http://schemas.microsoft.com/office/drawing/2014/main" val="10004"/>
                  </a:ext>
                </a:extLst>
              </a:tr>
              <a:tr h="198120">
                <a:tc>
                  <a:txBody>
                    <a:bodyPr/>
                    <a:lstStyle/>
                    <a:p>
                      <a:pPr algn="l"/>
                      <a:r>
                        <a:rPr kumimoji="1" lang="en-US" altLang="ja-JP" sz="2000" b="1"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(e) Bad day</a:t>
                      </a:r>
                    </a:p>
                  </a:txBody>
                  <a:tcPr anchor="ctr"/>
                </a:tc>
                <a:tc>
                  <a:txBody>
                    <a:bodyPr/>
                    <a:lstStyle/>
                    <a:p>
                      <a:pPr algn="ctr" fontAlgn="ctr"/>
                      <a:r>
                        <a:rPr lang="en-US" altLang="ja-JP" sz="2000" b="1"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23</a:t>
                      </a:r>
                      <a:r>
                        <a:rPr lang="en-US" altLang="ja-JP" sz="2000" b="1" i="0" u="none" strike="noStrike" baseline="30000"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rd</a:t>
                      </a:r>
                      <a:r>
                        <a:rPr lang="en-US" altLang="ja-JP" sz="2000" b="1" i="0" u="none" strike="noStrike" baseline="0"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20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tc>
                <a:tc>
                  <a:txBody>
                    <a:bodyPr/>
                    <a:lstStyle/>
                    <a:p>
                      <a:pPr algn="ctr" fontAlgn="ctr"/>
                      <a:endParaRPr lang="en-US" altLang="ja-JP" sz="2000" b="1"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tc>
                <a:tc>
                  <a:txBody>
                    <a:bodyPr/>
                    <a:lstStyle/>
                    <a:p>
                      <a:pPr algn="ctr" fontAlgn="ctr"/>
                      <a:endParaRPr lang="en-US" altLang="ja-JP" sz="2000" b="1"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tc>
                <a:tc>
                  <a:txBody>
                    <a:bodyPr/>
                    <a:lstStyle/>
                    <a:p>
                      <a:pPr algn="ctr" fontAlgn="ctr"/>
                      <a:r>
                        <a:rPr lang="en-US" altLang="ja-JP" sz="2000" b="1"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24</a:t>
                      </a:r>
                      <a:r>
                        <a:rPr lang="en-US" altLang="ja-JP" sz="2000" b="1" i="0" u="none" strike="noStrike" baseline="30000"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th</a:t>
                      </a:r>
                      <a:r>
                        <a:rPr lang="en-US" altLang="ja-JP" sz="2000" b="1" i="0" u="none" strike="noStrike" baseline="0"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20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tc>
                <a:tc>
                  <a:txBody>
                    <a:bodyPr/>
                    <a:lstStyle/>
                    <a:p>
                      <a:pPr algn="ctr" fontAlgn="ctr"/>
                      <a:endParaRPr lang="en-US" altLang="ja-JP" sz="2000" b="1"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tc>
                <a:tc>
                  <a:txBody>
                    <a:bodyPr/>
                    <a:lstStyle/>
                    <a:p>
                      <a:pPr algn="ctr" fontAlgn="ctr"/>
                      <a:endParaRPr lang="en-US" altLang="ja-JP" sz="2000" b="1"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tc>
                <a:tc>
                  <a:txBody>
                    <a:bodyPr/>
                    <a:lstStyle/>
                    <a:p>
                      <a:pPr algn="ctr" fontAlgn="ctr"/>
                      <a:r>
                        <a:rPr lang="en-US" altLang="ja-JP" sz="2000" b="1"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23</a:t>
                      </a:r>
                      <a:r>
                        <a:rPr lang="en-US" altLang="ja-JP" sz="2000" b="1" i="0" u="none" strike="noStrike" baseline="30000"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rd</a:t>
                      </a:r>
                      <a:r>
                        <a:rPr lang="en-US" altLang="ja-JP" sz="2000" b="1" i="0" u="none" strike="noStrike" baseline="0"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20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tc>
                <a:tc>
                  <a:txBody>
                    <a:bodyPr/>
                    <a:lstStyle/>
                    <a:p>
                      <a:pPr algn="ctr" fontAlgn="ctr"/>
                      <a:endParaRPr lang="en-US" altLang="ja-JP" sz="2000" b="1"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tc>
                <a:tc>
                  <a:txBody>
                    <a:bodyPr/>
                    <a:lstStyle/>
                    <a:p>
                      <a:pPr algn="ctr" fontAlgn="ctr"/>
                      <a:endParaRPr lang="en-US" altLang="ja-JP" sz="20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tc>
                <a:extLst>
                  <a:ext uri="{0D108BD9-81ED-4DB2-BD59-A6C34878D82A}">
                    <a16:rowId xmlns:a16="http://schemas.microsoft.com/office/drawing/2014/main" val="10005"/>
                  </a:ext>
                </a:extLst>
              </a:tr>
            </a:tbl>
          </a:graphicData>
        </a:graphic>
      </p:graphicFrame>
      <p:sp>
        <p:nvSpPr>
          <p:cNvPr id="5" name="タイトル 1"/>
          <p:cNvSpPr txBox="1">
            <a:spLocks/>
          </p:cNvSpPr>
          <p:nvPr/>
        </p:nvSpPr>
        <p:spPr bwMode="gray">
          <a:xfrm>
            <a:off x="0" y="5643333"/>
            <a:ext cx="9149945" cy="954107"/>
          </a:xfrm>
          <a:prstGeom prst="rect">
            <a:avLst/>
          </a:prstGeom>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r>
              <a:rPr lang="en-US" altLang="ja-JP" sz="2800" b="1" dirty="0" smtClean="0">
                <a:solidFill>
                  <a:srgbClr val="0000FF"/>
                </a:solidFill>
                <a:latin typeface="Meiryo UI" panose="020B0604030504040204" pitchFamily="50" charset="-128"/>
                <a:ea typeface="Meiryo UI" panose="020B0604030504040204" pitchFamily="50" charset="-128"/>
              </a:rPr>
              <a:t>She tries to pick </a:t>
            </a:r>
            <a:r>
              <a:rPr lang="en-US" altLang="ja-JP" sz="2800" b="1" dirty="0">
                <a:solidFill>
                  <a:srgbClr val="0000FF"/>
                </a:solidFill>
                <a:latin typeface="Meiryo UI" panose="020B0604030504040204" pitchFamily="50" charset="-128"/>
                <a:ea typeface="Meiryo UI" panose="020B0604030504040204" pitchFamily="50" charset="-128"/>
              </a:rPr>
              <a:t>four </a:t>
            </a:r>
            <a:r>
              <a:rPr lang="en-US" altLang="ja-JP" sz="2800" b="1" dirty="0" smtClean="0">
                <a:solidFill>
                  <a:srgbClr val="0000FF"/>
                </a:solidFill>
                <a:latin typeface="Meiryo UI" panose="020B0604030504040204" pitchFamily="50" charset="-128"/>
                <a:ea typeface="Meiryo UI" panose="020B0604030504040204" pitchFamily="50" charset="-128"/>
              </a:rPr>
              <a:t>males </a:t>
            </a:r>
            <a:r>
              <a:rPr lang="en-US" altLang="ja-JP" sz="2800" b="1" dirty="0">
                <a:solidFill>
                  <a:srgbClr val="0000FF"/>
                </a:solidFill>
                <a:latin typeface="Meiryo UI" panose="020B0604030504040204" pitchFamily="50" charset="-128"/>
                <a:ea typeface="Meiryo UI" panose="020B0604030504040204" pitchFamily="50" charset="-128"/>
              </a:rPr>
              <a:t>and </a:t>
            </a:r>
            <a:endParaRPr lang="en-US" altLang="ja-JP" sz="2800" b="1" dirty="0" smtClean="0">
              <a:solidFill>
                <a:srgbClr val="0000FF"/>
              </a:solidFill>
              <a:latin typeface="Meiryo UI" panose="020B0604030504040204" pitchFamily="50" charset="-128"/>
              <a:ea typeface="Meiryo UI" panose="020B0604030504040204" pitchFamily="50" charset="-128"/>
            </a:endParaRPr>
          </a:p>
          <a:p>
            <a:r>
              <a:rPr lang="en-US" altLang="ja-JP" sz="2800" b="1" dirty="0" smtClean="0">
                <a:solidFill>
                  <a:srgbClr val="0000FF"/>
                </a:solidFill>
                <a:latin typeface="Meiryo UI" panose="020B0604030504040204" pitchFamily="50" charset="-128"/>
                <a:ea typeface="Meiryo UI" panose="020B0604030504040204" pitchFamily="50" charset="-128"/>
              </a:rPr>
              <a:t>assign </a:t>
            </a:r>
            <a:r>
              <a:rPr lang="en-US" altLang="ja-JP" sz="2800" b="1" dirty="0">
                <a:solidFill>
                  <a:srgbClr val="0000FF"/>
                </a:solidFill>
                <a:latin typeface="Meiryo UI" panose="020B0604030504040204" pitchFamily="50" charset="-128"/>
                <a:ea typeface="Meiryo UI" panose="020B0604030504040204" pitchFamily="50" charset="-128"/>
              </a:rPr>
              <a:t>them December </a:t>
            </a:r>
            <a:r>
              <a:rPr lang="en-US" altLang="ja-JP" sz="2800" b="1" dirty="0" smtClean="0">
                <a:solidFill>
                  <a:srgbClr val="0000FF"/>
                </a:solidFill>
                <a:latin typeface="Meiryo UI" panose="020B0604030504040204" pitchFamily="50" charset="-128"/>
                <a:ea typeface="Meiryo UI" panose="020B0604030504040204" pitchFamily="50" charset="-128"/>
              </a:rPr>
              <a:t>23</a:t>
            </a:r>
            <a:r>
              <a:rPr lang="en-US" altLang="ja-JP" sz="2800" b="1" baseline="30000" dirty="0" smtClean="0">
                <a:solidFill>
                  <a:srgbClr val="0000FF"/>
                </a:solidFill>
                <a:latin typeface="Meiryo UI" panose="020B0604030504040204" pitchFamily="50" charset="-128"/>
                <a:ea typeface="Meiryo UI" panose="020B0604030504040204" pitchFamily="50" charset="-128"/>
              </a:rPr>
              <a:t>rd</a:t>
            </a:r>
            <a:r>
              <a:rPr lang="en-US" altLang="ja-JP" sz="2800" b="1" dirty="0" smtClean="0">
                <a:solidFill>
                  <a:srgbClr val="0000FF"/>
                </a:solidFill>
                <a:latin typeface="Meiryo UI" panose="020B0604030504040204" pitchFamily="50" charset="-128"/>
                <a:ea typeface="Meiryo UI" panose="020B0604030504040204" pitchFamily="50" charset="-128"/>
              </a:rPr>
              <a:t> -26</a:t>
            </a:r>
            <a:r>
              <a:rPr lang="en-US" altLang="ja-JP" sz="2800" b="1" baseline="30000" dirty="0" smtClean="0">
                <a:solidFill>
                  <a:srgbClr val="0000FF"/>
                </a:solidFill>
                <a:latin typeface="Meiryo UI" panose="020B0604030504040204" pitchFamily="50" charset="-128"/>
                <a:ea typeface="Meiryo UI" panose="020B0604030504040204" pitchFamily="50" charset="-128"/>
              </a:rPr>
              <a:t>th</a:t>
            </a:r>
            <a:r>
              <a:rPr lang="en-US" altLang="ja-JP" sz="2800" b="1" dirty="0" smtClean="0">
                <a:solidFill>
                  <a:srgbClr val="0000FF"/>
                </a:solidFill>
                <a:latin typeface="Meiryo UI" panose="020B0604030504040204" pitchFamily="50" charset="-128"/>
                <a:ea typeface="Meiryo UI" panose="020B0604030504040204" pitchFamily="50" charset="-128"/>
              </a:rPr>
              <a:t> </a:t>
            </a:r>
            <a:endParaRPr lang="en-US" altLang="ja-JP" sz="2800" b="1" dirty="0">
              <a:solidFill>
                <a:srgbClr val="0000FF"/>
              </a:solidFill>
              <a:latin typeface="Meiryo UI" panose="020B0604030504040204" pitchFamily="50" charset="-128"/>
              <a:ea typeface="Meiryo UI" panose="020B0604030504040204" pitchFamily="50" charset="-128"/>
            </a:endParaRPr>
          </a:p>
        </p:txBody>
      </p:sp>
      <p:sp>
        <p:nvSpPr>
          <p:cNvPr id="2" name="正方形/長方形 1"/>
          <p:cNvSpPr/>
          <p:nvPr/>
        </p:nvSpPr>
        <p:spPr>
          <a:xfrm>
            <a:off x="2267680" y="2071550"/>
            <a:ext cx="720100" cy="3379440"/>
          </a:xfrm>
          <a:prstGeom prst="rect">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2997605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113191" y="116540"/>
            <a:ext cx="3517373" cy="523220"/>
          </a:xfrm>
        </p:spPr>
        <p:txBody>
          <a:bodyPr/>
          <a:lstStyle/>
          <a:p>
            <a:pPr algn="l"/>
            <a:r>
              <a:rPr lang="en-US" altLang="ja-JP" sz="2800" b="1" dirty="0" smtClean="0">
                <a:latin typeface="Meiryo UI" pitchFamily="50" charset="-128"/>
                <a:ea typeface="Meiryo UI" pitchFamily="50" charset="-128"/>
              </a:rPr>
              <a:t>3.13  </a:t>
            </a:r>
            <a:r>
              <a:rPr lang="en-US" altLang="ja-JP" sz="2800" b="1" dirty="0" smtClean="0">
                <a:latin typeface="Meiryo UI" pitchFamily="50" charset="-128"/>
                <a:ea typeface="Meiryo UI" pitchFamily="50" charset="-128"/>
              </a:rPr>
              <a:t>Make genes</a:t>
            </a:r>
            <a:endParaRPr kumimoji="1" lang="ja-JP" altLang="en-US" sz="2800" b="1" dirty="0">
              <a:latin typeface="Meiryo UI" pitchFamily="50" charset="-128"/>
              <a:ea typeface="Meiryo UI" pitchFamily="50" charset="-128"/>
            </a:endParaRPr>
          </a:p>
        </p:txBody>
      </p:sp>
      <p:sp>
        <p:nvSpPr>
          <p:cNvPr id="21" name="正方形/長方形 20"/>
          <p:cNvSpPr/>
          <p:nvPr/>
        </p:nvSpPr>
        <p:spPr>
          <a:xfrm>
            <a:off x="0" y="860390"/>
            <a:ext cx="9108630" cy="523220"/>
          </a:xfrm>
          <a:prstGeom prst="rect">
            <a:avLst/>
          </a:prstGeom>
          <a:solidFill>
            <a:schemeClr val="bg1">
              <a:lumMod val="95000"/>
            </a:schemeClr>
          </a:solidFill>
        </p:spPr>
        <p:txBody>
          <a:bodyPr wrap="square">
            <a:spAutoFit/>
          </a:bodyPr>
          <a:lstStyle/>
          <a:p>
            <a:pPr algn="ctr"/>
            <a:r>
              <a:rPr lang="en-US" altLang="ja-JP" sz="2800" b="1" dirty="0">
                <a:solidFill>
                  <a:srgbClr val="000066"/>
                </a:solidFill>
                <a:latin typeface="Meiryo UI" panose="020B0604030504040204" pitchFamily="50" charset="-128"/>
                <a:ea typeface="Meiryo UI" panose="020B0604030504040204" pitchFamily="50" charset="-128"/>
              </a:rPr>
              <a:t>G</a:t>
            </a:r>
            <a:r>
              <a:rPr lang="en-US" altLang="ja-JP" sz="2800" b="1" dirty="0" smtClean="0">
                <a:solidFill>
                  <a:srgbClr val="000066"/>
                </a:solidFill>
                <a:latin typeface="Meiryo UI" panose="020B0604030504040204" pitchFamily="50" charset="-128"/>
                <a:ea typeface="Meiryo UI" panose="020B0604030504040204" pitchFamily="50" charset="-128"/>
              </a:rPr>
              <a:t>enes </a:t>
            </a:r>
            <a:r>
              <a:rPr lang="en-US" altLang="ja-JP" sz="2800" b="1" dirty="0">
                <a:solidFill>
                  <a:srgbClr val="000066"/>
                </a:solidFill>
                <a:latin typeface="Meiryo UI" panose="020B0604030504040204" pitchFamily="50" charset="-128"/>
                <a:ea typeface="Meiryo UI" panose="020B0604030504040204" pitchFamily="50" charset="-128"/>
              </a:rPr>
              <a:t>in ordered representation.</a:t>
            </a:r>
            <a:endParaRPr lang="ja-JP" altLang="en-US" sz="2800" b="1" dirty="0">
              <a:solidFill>
                <a:srgbClr val="000066"/>
              </a:solidFill>
              <a:latin typeface="Meiryo UI" panose="020B0604030504040204" pitchFamily="50" charset="-128"/>
              <a:ea typeface="Meiryo UI" panose="020B0604030504040204" pitchFamily="50" charset="-128"/>
            </a:endParaRPr>
          </a:p>
        </p:txBody>
      </p:sp>
      <p:graphicFrame>
        <p:nvGraphicFramePr>
          <p:cNvPr id="6" name="表 5"/>
          <p:cNvGraphicFramePr>
            <a:graphicFrameLocks noGrp="1"/>
          </p:cNvGraphicFramePr>
          <p:nvPr>
            <p:extLst>
              <p:ext uri="{D42A27DB-BD31-4B8C-83A1-F6EECF244321}">
                <p14:modId xmlns:p14="http://schemas.microsoft.com/office/powerpoint/2010/main" val="787321057"/>
              </p:ext>
            </p:extLst>
          </p:nvPr>
        </p:nvGraphicFramePr>
        <p:xfrm>
          <a:off x="251520" y="2041338"/>
          <a:ext cx="3672408" cy="457200"/>
        </p:xfrm>
        <a:graphic>
          <a:graphicData uri="http://schemas.openxmlformats.org/drawingml/2006/table">
            <a:tbl>
              <a:tblPr firstRow="1" bandRow="1">
                <a:tableStyleId>{5C22544A-7EE6-4342-B048-85BDC9FD1C3A}</a:tableStyleId>
              </a:tblPr>
              <a:tblGrid>
                <a:gridCol w="918102">
                  <a:extLst>
                    <a:ext uri="{9D8B030D-6E8A-4147-A177-3AD203B41FA5}">
                      <a16:colId xmlns:a16="http://schemas.microsoft.com/office/drawing/2014/main" val="20000"/>
                    </a:ext>
                  </a:extLst>
                </a:gridCol>
                <a:gridCol w="918102">
                  <a:extLst>
                    <a:ext uri="{9D8B030D-6E8A-4147-A177-3AD203B41FA5}">
                      <a16:colId xmlns:a16="http://schemas.microsoft.com/office/drawing/2014/main" val="20001"/>
                    </a:ext>
                  </a:extLst>
                </a:gridCol>
                <a:gridCol w="918102">
                  <a:extLst>
                    <a:ext uri="{9D8B030D-6E8A-4147-A177-3AD203B41FA5}">
                      <a16:colId xmlns:a16="http://schemas.microsoft.com/office/drawing/2014/main" val="20002"/>
                    </a:ext>
                  </a:extLst>
                </a:gridCol>
                <a:gridCol w="918102">
                  <a:extLst>
                    <a:ext uri="{9D8B030D-6E8A-4147-A177-3AD203B41FA5}">
                      <a16:colId xmlns:a16="http://schemas.microsoft.com/office/drawing/2014/main" val="20003"/>
                    </a:ext>
                  </a:extLst>
                </a:gridCol>
              </a:tblGrid>
              <a:tr h="0">
                <a:tc>
                  <a:txBody>
                    <a:bodyPr/>
                    <a:lstStyle/>
                    <a:p>
                      <a:pPr algn="ctr"/>
                      <a:r>
                        <a:rPr kumimoji="1" lang="en-US" altLang="ja-JP" sz="2400" dirty="0" err="1" smtClean="0">
                          <a:latin typeface="メイリオ" panose="020B0604030504040204" pitchFamily="50" charset="-128"/>
                          <a:ea typeface="メイリオ" panose="020B0604030504040204" pitchFamily="50" charset="-128"/>
                          <a:cs typeface="メイリオ" panose="020B0604030504040204" pitchFamily="50" charset="-128"/>
                        </a:rPr>
                        <a:t>Mr.E</a:t>
                      </a: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c>
                  <a:txBody>
                    <a:bodyPr/>
                    <a:lstStyle/>
                    <a:p>
                      <a:pPr algn="ctr"/>
                      <a:r>
                        <a:rPr kumimoji="1" lang="en-US" altLang="ja-JP" sz="2400" dirty="0" err="1" smtClean="0">
                          <a:latin typeface="メイリオ" panose="020B0604030504040204" pitchFamily="50" charset="-128"/>
                          <a:ea typeface="メイリオ" panose="020B0604030504040204" pitchFamily="50" charset="-128"/>
                          <a:cs typeface="メイリオ" panose="020B0604030504040204" pitchFamily="50" charset="-128"/>
                        </a:rPr>
                        <a:t>Mr.B</a:t>
                      </a: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c>
                  <a:txBody>
                    <a:bodyPr/>
                    <a:lstStyle/>
                    <a:p>
                      <a:pPr algn="ctr"/>
                      <a:r>
                        <a:rPr kumimoji="1" lang="en-US" altLang="ja-JP" sz="2400" dirty="0" err="1" smtClean="0">
                          <a:latin typeface="メイリオ" panose="020B0604030504040204" pitchFamily="50" charset="-128"/>
                          <a:ea typeface="メイリオ" panose="020B0604030504040204" pitchFamily="50" charset="-128"/>
                          <a:cs typeface="メイリオ" panose="020B0604030504040204" pitchFamily="50" charset="-128"/>
                        </a:rPr>
                        <a:t>Mr.A</a:t>
                      </a: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c>
                  <a:txBody>
                    <a:bodyPr/>
                    <a:lstStyle/>
                    <a:p>
                      <a:pPr algn="ctr"/>
                      <a:r>
                        <a:rPr kumimoji="1" lang="en-US" altLang="ja-JP" sz="2400" dirty="0" err="1" smtClean="0">
                          <a:latin typeface="メイリオ" panose="020B0604030504040204" pitchFamily="50" charset="-128"/>
                          <a:ea typeface="メイリオ" panose="020B0604030504040204" pitchFamily="50" charset="-128"/>
                          <a:cs typeface="メイリオ" panose="020B0604030504040204" pitchFamily="50" charset="-128"/>
                        </a:rPr>
                        <a:t>Mr.H</a:t>
                      </a: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tc>
                <a:extLst>
                  <a:ext uri="{0D108BD9-81ED-4DB2-BD59-A6C34878D82A}">
                    <a16:rowId xmlns:a16="http://schemas.microsoft.com/office/drawing/2014/main" val="10000"/>
                  </a:ext>
                </a:extLst>
              </a:tr>
            </a:tbl>
          </a:graphicData>
        </a:graphic>
      </p:graphicFrame>
      <p:graphicFrame>
        <p:nvGraphicFramePr>
          <p:cNvPr id="7" name="表 6"/>
          <p:cNvGraphicFramePr>
            <a:graphicFrameLocks noGrp="1"/>
          </p:cNvGraphicFramePr>
          <p:nvPr>
            <p:extLst>
              <p:ext uri="{D42A27DB-BD31-4B8C-83A1-F6EECF244321}">
                <p14:modId xmlns:p14="http://schemas.microsoft.com/office/powerpoint/2010/main" val="2265548487"/>
              </p:ext>
            </p:extLst>
          </p:nvPr>
        </p:nvGraphicFramePr>
        <p:xfrm>
          <a:off x="251520" y="1465274"/>
          <a:ext cx="3600400" cy="457200"/>
        </p:xfrm>
        <a:graphic>
          <a:graphicData uri="http://schemas.openxmlformats.org/drawingml/2006/table">
            <a:tbl>
              <a:tblPr firstRow="1" bandRow="1">
                <a:tableStyleId>{5C22544A-7EE6-4342-B048-85BDC9FD1C3A}</a:tableStyleId>
              </a:tblPr>
              <a:tblGrid>
                <a:gridCol w="900100">
                  <a:extLst>
                    <a:ext uri="{9D8B030D-6E8A-4147-A177-3AD203B41FA5}">
                      <a16:colId xmlns:a16="http://schemas.microsoft.com/office/drawing/2014/main" val="20000"/>
                    </a:ext>
                  </a:extLst>
                </a:gridCol>
                <a:gridCol w="900100">
                  <a:extLst>
                    <a:ext uri="{9D8B030D-6E8A-4147-A177-3AD203B41FA5}">
                      <a16:colId xmlns:a16="http://schemas.microsoft.com/office/drawing/2014/main" val="20001"/>
                    </a:ext>
                  </a:extLst>
                </a:gridCol>
                <a:gridCol w="900100">
                  <a:extLst>
                    <a:ext uri="{9D8B030D-6E8A-4147-A177-3AD203B41FA5}">
                      <a16:colId xmlns:a16="http://schemas.microsoft.com/office/drawing/2014/main" val="20002"/>
                    </a:ext>
                  </a:extLst>
                </a:gridCol>
                <a:gridCol w="900100">
                  <a:extLst>
                    <a:ext uri="{9D8B030D-6E8A-4147-A177-3AD203B41FA5}">
                      <a16:colId xmlns:a16="http://schemas.microsoft.com/office/drawing/2014/main" val="20003"/>
                    </a:ext>
                  </a:extLst>
                </a:gridCol>
              </a:tblGrid>
              <a:tr h="432048">
                <a:tc>
                  <a:txBody>
                    <a:bodyPr/>
                    <a:lstStyle/>
                    <a:p>
                      <a:pPr algn="ct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23</a:t>
                      </a:r>
                      <a:r>
                        <a:rPr kumimoji="1" lang="en-US" altLang="ja-JP" sz="2400" baseline="30000" dirty="0" smtClean="0">
                          <a:latin typeface="メイリオ" panose="020B0604030504040204" pitchFamily="50" charset="-128"/>
                          <a:ea typeface="メイリオ" panose="020B0604030504040204" pitchFamily="50" charset="-128"/>
                          <a:cs typeface="メイリオ" panose="020B0604030504040204" pitchFamily="50" charset="-128"/>
                        </a:rPr>
                        <a:t>rd</a:t>
                      </a: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 </a:t>
                      </a:r>
                    </a:p>
                  </a:txBody>
                  <a:tcPr anchor="ctr"/>
                </a:tc>
                <a:tc>
                  <a:txBody>
                    <a:bodyPr/>
                    <a:lstStyle/>
                    <a:p>
                      <a:pPr algn="ct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24</a:t>
                      </a:r>
                      <a:r>
                        <a:rPr kumimoji="1" lang="en-US" altLang="ja-JP" sz="2400" baseline="30000" dirty="0" smtClean="0">
                          <a:latin typeface="メイリオ" panose="020B0604030504040204" pitchFamily="50" charset="-128"/>
                          <a:ea typeface="メイリオ" panose="020B0604030504040204" pitchFamily="50" charset="-128"/>
                          <a:cs typeface="メイリオ" panose="020B0604030504040204" pitchFamily="50" charset="-128"/>
                        </a:rPr>
                        <a:t>th</a:t>
                      </a: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 </a:t>
                      </a:r>
                    </a:p>
                  </a:txBody>
                  <a:tcPr anchor="ctr"/>
                </a:tc>
                <a:tc>
                  <a:txBody>
                    <a:bodyPr/>
                    <a:lstStyle/>
                    <a:p>
                      <a:pPr algn="ct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25</a:t>
                      </a:r>
                      <a:r>
                        <a:rPr kumimoji="1" lang="en-US" altLang="ja-JP" sz="2400" baseline="30000" dirty="0" smtClean="0">
                          <a:latin typeface="メイリオ" panose="020B0604030504040204" pitchFamily="50" charset="-128"/>
                          <a:ea typeface="メイリオ" panose="020B0604030504040204" pitchFamily="50" charset="-128"/>
                          <a:cs typeface="メイリオ" panose="020B0604030504040204" pitchFamily="50" charset="-128"/>
                        </a:rPr>
                        <a:t>th</a:t>
                      </a: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 </a:t>
                      </a:r>
                    </a:p>
                  </a:txBody>
                  <a:tcPr anchor="ctr"/>
                </a:tc>
                <a:tc>
                  <a:txBody>
                    <a:bodyPr/>
                    <a:lstStyle/>
                    <a:p>
                      <a:pPr algn="ct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26</a:t>
                      </a:r>
                      <a:r>
                        <a:rPr kumimoji="1" lang="en-US" altLang="ja-JP" sz="2400" baseline="30000" dirty="0" smtClean="0">
                          <a:latin typeface="メイリオ" panose="020B0604030504040204" pitchFamily="50" charset="-128"/>
                          <a:ea typeface="メイリオ" panose="020B0604030504040204" pitchFamily="50" charset="-128"/>
                          <a:cs typeface="メイリオ" panose="020B0604030504040204" pitchFamily="50" charset="-128"/>
                        </a:rPr>
                        <a:t>th</a:t>
                      </a: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 </a:t>
                      </a:r>
                    </a:p>
                  </a:txBody>
                  <a:tcPr anchor="ctr"/>
                </a:tc>
                <a:extLst>
                  <a:ext uri="{0D108BD9-81ED-4DB2-BD59-A6C34878D82A}">
                    <a16:rowId xmlns:a16="http://schemas.microsoft.com/office/drawing/2014/main" val="10000"/>
                  </a:ext>
                </a:extLst>
              </a:tr>
            </a:tbl>
          </a:graphicData>
        </a:graphic>
      </p:graphicFrame>
      <p:cxnSp>
        <p:nvCxnSpPr>
          <p:cNvPr id="8" name="直線矢印コネクタ 7"/>
          <p:cNvCxnSpPr/>
          <p:nvPr/>
        </p:nvCxnSpPr>
        <p:spPr>
          <a:xfrm>
            <a:off x="755576" y="2473386"/>
            <a:ext cx="0" cy="36004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正方形/長方形 8"/>
          <p:cNvSpPr/>
          <p:nvPr/>
        </p:nvSpPr>
        <p:spPr>
          <a:xfrm>
            <a:off x="5220072" y="2094182"/>
            <a:ext cx="288032" cy="523220"/>
          </a:xfrm>
          <a:prstGeom prst="rect">
            <a:avLst/>
          </a:prstGeom>
        </p:spPr>
        <p:txBody>
          <a:bodyPr wrap="square">
            <a:spAutoFit/>
          </a:bodyPr>
          <a:lstStyle/>
          <a:p>
            <a:pPr algn="ctr"/>
            <a:r>
              <a:rPr lang="en-US" altLang="ja-JP" sz="2800" b="1" dirty="0" smtClean="0">
                <a:latin typeface="Meiryo UI" panose="020B0604030504040204" pitchFamily="50" charset="-128"/>
                <a:ea typeface="Meiryo UI" panose="020B0604030504040204" pitchFamily="50" charset="-128"/>
              </a:rPr>
              <a:t>1</a:t>
            </a:r>
          </a:p>
        </p:txBody>
      </p:sp>
      <p:sp>
        <p:nvSpPr>
          <p:cNvPr id="11" name="正方形/長方形 10"/>
          <p:cNvSpPr/>
          <p:nvPr/>
        </p:nvSpPr>
        <p:spPr>
          <a:xfrm>
            <a:off x="611560" y="2742254"/>
            <a:ext cx="288032" cy="523220"/>
          </a:xfrm>
          <a:prstGeom prst="rect">
            <a:avLst/>
          </a:prstGeom>
        </p:spPr>
        <p:txBody>
          <a:bodyPr wrap="square">
            <a:spAutoFit/>
          </a:bodyPr>
          <a:lstStyle/>
          <a:p>
            <a:pPr algn="ctr"/>
            <a:r>
              <a:rPr lang="en-US" altLang="ja-JP" sz="2800" b="1" smtClean="0">
                <a:latin typeface="Meiryo UI" panose="020B0604030504040204" pitchFamily="50" charset="-128"/>
                <a:ea typeface="Meiryo UI" panose="020B0604030504040204" pitchFamily="50" charset="-128"/>
              </a:rPr>
              <a:t>5</a:t>
            </a:r>
          </a:p>
        </p:txBody>
      </p:sp>
      <p:sp>
        <p:nvSpPr>
          <p:cNvPr id="12" name="正方形/長方形 11"/>
          <p:cNvSpPr/>
          <p:nvPr/>
        </p:nvSpPr>
        <p:spPr>
          <a:xfrm>
            <a:off x="6660232" y="2977442"/>
            <a:ext cx="288032" cy="707886"/>
          </a:xfrm>
          <a:prstGeom prst="rect">
            <a:avLst/>
          </a:prstGeom>
        </p:spPr>
        <p:txBody>
          <a:bodyPr wrap="square">
            <a:spAutoFit/>
          </a:bodyPr>
          <a:lstStyle/>
          <a:p>
            <a:pPr algn="ctr"/>
            <a:r>
              <a:rPr lang="en-US" altLang="ja-JP" sz="4000" b="1">
                <a:latin typeface="Meiryo UI" panose="020B0604030504040204" pitchFamily="50" charset="-128"/>
                <a:ea typeface="Meiryo UI" panose="020B0604030504040204" pitchFamily="50" charset="-128"/>
              </a:rPr>
              <a:t>×</a:t>
            </a:r>
            <a:endParaRPr lang="en-US" altLang="ja-JP" sz="4000" b="1" smtClean="0">
              <a:latin typeface="Meiryo UI" panose="020B0604030504040204" pitchFamily="50" charset="-128"/>
              <a:ea typeface="Meiryo UI" panose="020B0604030504040204" pitchFamily="50" charset="-128"/>
            </a:endParaRPr>
          </a:p>
        </p:txBody>
      </p:sp>
      <p:sp>
        <p:nvSpPr>
          <p:cNvPr id="13" name="正方形/長方形 12"/>
          <p:cNvSpPr/>
          <p:nvPr/>
        </p:nvSpPr>
        <p:spPr>
          <a:xfrm>
            <a:off x="5580112" y="2094182"/>
            <a:ext cx="288032" cy="523220"/>
          </a:xfrm>
          <a:prstGeom prst="rect">
            <a:avLst/>
          </a:prstGeom>
        </p:spPr>
        <p:txBody>
          <a:bodyPr wrap="square">
            <a:spAutoFit/>
          </a:bodyPr>
          <a:lstStyle/>
          <a:p>
            <a:pPr algn="ctr"/>
            <a:r>
              <a:rPr lang="en-US" altLang="ja-JP" sz="2800" b="1" smtClean="0">
                <a:latin typeface="Meiryo UI" panose="020B0604030504040204" pitchFamily="50" charset="-128"/>
                <a:ea typeface="Meiryo UI" panose="020B0604030504040204" pitchFamily="50" charset="-128"/>
              </a:rPr>
              <a:t>2</a:t>
            </a:r>
          </a:p>
        </p:txBody>
      </p:sp>
      <p:sp>
        <p:nvSpPr>
          <p:cNvPr id="14" name="正方形/長方形 13"/>
          <p:cNvSpPr/>
          <p:nvPr/>
        </p:nvSpPr>
        <p:spPr>
          <a:xfrm>
            <a:off x="5940152" y="2094182"/>
            <a:ext cx="288032" cy="523220"/>
          </a:xfrm>
          <a:prstGeom prst="rect">
            <a:avLst/>
          </a:prstGeom>
        </p:spPr>
        <p:txBody>
          <a:bodyPr wrap="square">
            <a:spAutoFit/>
          </a:bodyPr>
          <a:lstStyle/>
          <a:p>
            <a:pPr algn="ctr"/>
            <a:r>
              <a:rPr lang="en-US" altLang="ja-JP" sz="2800" b="1" smtClean="0">
                <a:latin typeface="Meiryo UI" panose="020B0604030504040204" pitchFamily="50" charset="-128"/>
                <a:ea typeface="Meiryo UI" panose="020B0604030504040204" pitchFamily="50" charset="-128"/>
              </a:rPr>
              <a:t>3</a:t>
            </a:r>
          </a:p>
        </p:txBody>
      </p:sp>
      <p:sp>
        <p:nvSpPr>
          <p:cNvPr id="15" name="正方形/長方形 14"/>
          <p:cNvSpPr/>
          <p:nvPr/>
        </p:nvSpPr>
        <p:spPr>
          <a:xfrm>
            <a:off x="6300192" y="2094182"/>
            <a:ext cx="288032" cy="523220"/>
          </a:xfrm>
          <a:prstGeom prst="rect">
            <a:avLst/>
          </a:prstGeom>
        </p:spPr>
        <p:txBody>
          <a:bodyPr wrap="square">
            <a:spAutoFit/>
          </a:bodyPr>
          <a:lstStyle/>
          <a:p>
            <a:pPr algn="ctr"/>
            <a:r>
              <a:rPr lang="en-US" altLang="ja-JP" sz="2800" b="1" smtClean="0">
                <a:latin typeface="Meiryo UI" panose="020B0604030504040204" pitchFamily="50" charset="-128"/>
                <a:ea typeface="Meiryo UI" panose="020B0604030504040204" pitchFamily="50" charset="-128"/>
              </a:rPr>
              <a:t>4</a:t>
            </a:r>
          </a:p>
        </p:txBody>
      </p:sp>
      <p:sp>
        <p:nvSpPr>
          <p:cNvPr id="16" name="正方形/長方形 15"/>
          <p:cNvSpPr/>
          <p:nvPr/>
        </p:nvSpPr>
        <p:spPr>
          <a:xfrm>
            <a:off x="6660232" y="2094182"/>
            <a:ext cx="288032" cy="523220"/>
          </a:xfrm>
          <a:prstGeom prst="rect">
            <a:avLst/>
          </a:prstGeom>
        </p:spPr>
        <p:txBody>
          <a:bodyPr wrap="square">
            <a:spAutoFit/>
          </a:bodyPr>
          <a:lstStyle/>
          <a:p>
            <a:pPr algn="ctr"/>
            <a:r>
              <a:rPr lang="en-US" altLang="ja-JP" sz="2800" b="1" smtClean="0">
                <a:latin typeface="Meiryo UI" panose="020B0604030504040204" pitchFamily="50" charset="-128"/>
                <a:ea typeface="Meiryo UI" panose="020B0604030504040204" pitchFamily="50" charset="-128"/>
              </a:rPr>
              <a:t>5</a:t>
            </a:r>
          </a:p>
        </p:txBody>
      </p:sp>
      <p:sp>
        <p:nvSpPr>
          <p:cNvPr id="17" name="正方形/長方形 16"/>
          <p:cNvSpPr/>
          <p:nvPr/>
        </p:nvSpPr>
        <p:spPr>
          <a:xfrm>
            <a:off x="7020272" y="2094182"/>
            <a:ext cx="288032" cy="523220"/>
          </a:xfrm>
          <a:prstGeom prst="rect">
            <a:avLst/>
          </a:prstGeom>
        </p:spPr>
        <p:txBody>
          <a:bodyPr wrap="square">
            <a:spAutoFit/>
          </a:bodyPr>
          <a:lstStyle/>
          <a:p>
            <a:pPr algn="ctr"/>
            <a:r>
              <a:rPr lang="en-US" altLang="ja-JP" sz="2800" b="1" smtClean="0">
                <a:latin typeface="Meiryo UI" panose="020B0604030504040204" pitchFamily="50" charset="-128"/>
                <a:ea typeface="Meiryo UI" panose="020B0604030504040204" pitchFamily="50" charset="-128"/>
              </a:rPr>
              <a:t>6</a:t>
            </a:r>
          </a:p>
        </p:txBody>
      </p:sp>
      <p:sp>
        <p:nvSpPr>
          <p:cNvPr id="18" name="正方形/長方形 17"/>
          <p:cNvSpPr/>
          <p:nvPr/>
        </p:nvSpPr>
        <p:spPr>
          <a:xfrm>
            <a:off x="7380312" y="2094182"/>
            <a:ext cx="288032" cy="523220"/>
          </a:xfrm>
          <a:prstGeom prst="rect">
            <a:avLst/>
          </a:prstGeom>
        </p:spPr>
        <p:txBody>
          <a:bodyPr wrap="square">
            <a:spAutoFit/>
          </a:bodyPr>
          <a:lstStyle/>
          <a:p>
            <a:pPr algn="ctr"/>
            <a:r>
              <a:rPr lang="en-US" altLang="ja-JP" sz="2800" b="1" smtClean="0">
                <a:latin typeface="Meiryo UI" panose="020B0604030504040204" pitchFamily="50" charset="-128"/>
                <a:ea typeface="Meiryo UI" panose="020B0604030504040204" pitchFamily="50" charset="-128"/>
              </a:rPr>
              <a:t>7</a:t>
            </a:r>
          </a:p>
        </p:txBody>
      </p:sp>
      <p:sp>
        <p:nvSpPr>
          <p:cNvPr id="19" name="正方形/長方形 18"/>
          <p:cNvSpPr/>
          <p:nvPr/>
        </p:nvSpPr>
        <p:spPr>
          <a:xfrm>
            <a:off x="7740352" y="2094182"/>
            <a:ext cx="288032" cy="523220"/>
          </a:xfrm>
          <a:prstGeom prst="rect">
            <a:avLst/>
          </a:prstGeom>
        </p:spPr>
        <p:txBody>
          <a:bodyPr wrap="square">
            <a:spAutoFit/>
          </a:bodyPr>
          <a:lstStyle/>
          <a:p>
            <a:pPr algn="ctr"/>
            <a:r>
              <a:rPr lang="en-US" altLang="ja-JP" sz="2800" b="1" smtClean="0">
                <a:latin typeface="Meiryo UI" panose="020B0604030504040204" pitchFamily="50" charset="-128"/>
                <a:ea typeface="Meiryo UI" panose="020B0604030504040204" pitchFamily="50" charset="-128"/>
              </a:rPr>
              <a:t>8</a:t>
            </a:r>
          </a:p>
        </p:txBody>
      </p:sp>
      <p:sp>
        <p:nvSpPr>
          <p:cNvPr id="20" name="正方形/長方形 19"/>
          <p:cNvSpPr/>
          <p:nvPr/>
        </p:nvSpPr>
        <p:spPr>
          <a:xfrm>
            <a:off x="8100392" y="2094182"/>
            <a:ext cx="288032" cy="523220"/>
          </a:xfrm>
          <a:prstGeom prst="rect">
            <a:avLst/>
          </a:prstGeom>
        </p:spPr>
        <p:txBody>
          <a:bodyPr wrap="square">
            <a:spAutoFit/>
          </a:bodyPr>
          <a:lstStyle/>
          <a:p>
            <a:pPr algn="ctr"/>
            <a:r>
              <a:rPr lang="en-US" altLang="ja-JP" sz="2800" b="1" smtClean="0">
                <a:latin typeface="Meiryo UI" panose="020B0604030504040204" pitchFamily="50" charset="-128"/>
                <a:ea typeface="Meiryo UI" panose="020B0604030504040204" pitchFamily="50" charset="-128"/>
              </a:rPr>
              <a:t>9</a:t>
            </a:r>
          </a:p>
        </p:txBody>
      </p:sp>
      <p:sp>
        <p:nvSpPr>
          <p:cNvPr id="22" name="正方形/長方形 21"/>
          <p:cNvSpPr/>
          <p:nvPr/>
        </p:nvSpPr>
        <p:spPr>
          <a:xfrm>
            <a:off x="5220072" y="1518118"/>
            <a:ext cx="288032" cy="523220"/>
          </a:xfrm>
          <a:prstGeom prst="rect">
            <a:avLst/>
          </a:prstGeom>
        </p:spPr>
        <p:txBody>
          <a:bodyPr wrap="square">
            <a:spAutoFit/>
          </a:bodyPr>
          <a:lstStyle/>
          <a:p>
            <a:pPr algn="ctr"/>
            <a:r>
              <a:rPr lang="en-US" altLang="ja-JP" sz="2800" b="1" smtClean="0">
                <a:latin typeface="Meiryo UI" panose="020B0604030504040204" pitchFamily="50" charset="-128"/>
                <a:ea typeface="Meiryo UI" panose="020B0604030504040204" pitchFamily="50" charset="-128"/>
              </a:rPr>
              <a:t>A</a:t>
            </a:r>
          </a:p>
        </p:txBody>
      </p:sp>
      <p:sp>
        <p:nvSpPr>
          <p:cNvPr id="23" name="正方形/長方形 22"/>
          <p:cNvSpPr/>
          <p:nvPr/>
        </p:nvSpPr>
        <p:spPr>
          <a:xfrm>
            <a:off x="5580112" y="1518118"/>
            <a:ext cx="288032" cy="523220"/>
          </a:xfrm>
          <a:prstGeom prst="rect">
            <a:avLst/>
          </a:prstGeom>
        </p:spPr>
        <p:txBody>
          <a:bodyPr wrap="square">
            <a:spAutoFit/>
          </a:bodyPr>
          <a:lstStyle/>
          <a:p>
            <a:pPr algn="ctr"/>
            <a:r>
              <a:rPr lang="en-US" altLang="ja-JP" sz="2800" b="1" smtClean="0">
                <a:latin typeface="Meiryo UI" panose="020B0604030504040204" pitchFamily="50" charset="-128"/>
                <a:ea typeface="Meiryo UI" panose="020B0604030504040204" pitchFamily="50" charset="-128"/>
              </a:rPr>
              <a:t>B</a:t>
            </a:r>
          </a:p>
        </p:txBody>
      </p:sp>
      <p:sp>
        <p:nvSpPr>
          <p:cNvPr id="24" name="正方形/長方形 23"/>
          <p:cNvSpPr/>
          <p:nvPr/>
        </p:nvSpPr>
        <p:spPr>
          <a:xfrm>
            <a:off x="5940152" y="1518118"/>
            <a:ext cx="288032" cy="523220"/>
          </a:xfrm>
          <a:prstGeom prst="rect">
            <a:avLst/>
          </a:prstGeom>
        </p:spPr>
        <p:txBody>
          <a:bodyPr wrap="square">
            <a:spAutoFit/>
          </a:bodyPr>
          <a:lstStyle/>
          <a:p>
            <a:pPr algn="ctr"/>
            <a:r>
              <a:rPr lang="en-US" altLang="ja-JP" sz="2800" b="1" smtClean="0">
                <a:latin typeface="Meiryo UI" panose="020B0604030504040204" pitchFamily="50" charset="-128"/>
                <a:ea typeface="Meiryo UI" panose="020B0604030504040204" pitchFamily="50" charset="-128"/>
              </a:rPr>
              <a:t>C</a:t>
            </a:r>
          </a:p>
        </p:txBody>
      </p:sp>
      <p:sp>
        <p:nvSpPr>
          <p:cNvPr id="25" name="正方形/長方形 24"/>
          <p:cNvSpPr/>
          <p:nvPr/>
        </p:nvSpPr>
        <p:spPr>
          <a:xfrm>
            <a:off x="6300192" y="1518118"/>
            <a:ext cx="288032" cy="523220"/>
          </a:xfrm>
          <a:prstGeom prst="rect">
            <a:avLst/>
          </a:prstGeom>
        </p:spPr>
        <p:txBody>
          <a:bodyPr wrap="square">
            <a:spAutoFit/>
          </a:bodyPr>
          <a:lstStyle/>
          <a:p>
            <a:pPr algn="ctr"/>
            <a:r>
              <a:rPr lang="en-US" altLang="ja-JP" sz="2800" b="1" smtClean="0">
                <a:latin typeface="Meiryo UI" panose="020B0604030504040204" pitchFamily="50" charset="-128"/>
                <a:ea typeface="Meiryo UI" panose="020B0604030504040204" pitchFamily="50" charset="-128"/>
              </a:rPr>
              <a:t>D</a:t>
            </a:r>
          </a:p>
        </p:txBody>
      </p:sp>
      <p:sp>
        <p:nvSpPr>
          <p:cNvPr id="26" name="正方形/長方形 25"/>
          <p:cNvSpPr/>
          <p:nvPr/>
        </p:nvSpPr>
        <p:spPr>
          <a:xfrm>
            <a:off x="6660232" y="1518118"/>
            <a:ext cx="288032" cy="523220"/>
          </a:xfrm>
          <a:prstGeom prst="rect">
            <a:avLst/>
          </a:prstGeom>
        </p:spPr>
        <p:txBody>
          <a:bodyPr wrap="square">
            <a:spAutoFit/>
          </a:bodyPr>
          <a:lstStyle/>
          <a:p>
            <a:pPr algn="ctr"/>
            <a:r>
              <a:rPr lang="en-US" altLang="ja-JP" sz="2800" b="1" smtClean="0">
                <a:latin typeface="Meiryo UI" panose="020B0604030504040204" pitchFamily="50" charset="-128"/>
                <a:ea typeface="Meiryo UI" panose="020B0604030504040204" pitchFamily="50" charset="-128"/>
              </a:rPr>
              <a:t>E</a:t>
            </a:r>
          </a:p>
        </p:txBody>
      </p:sp>
      <p:sp>
        <p:nvSpPr>
          <p:cNvPr id="27" name="正方形/長方形 26"/>
          <p:cNvSpPr/>
          <p:nvPr/>
        </p:nvSpPr>
        <p:spPr>
          <a:xfrm>
            <a:off x="7020272" y="1518118"/>
            <a:ext cx="288032" cy="523220"/>
          </a:xfrm>
          <a:prstGeom prst="rect">
            <a:avLst/>
          </a:prstGeom>
        </p:spPr>
        <p:txBody>
          <a:bodyPr wrap="square">
            <a:spAutoFit/>
          </a:bodyPr>
          <a:lstStyle/>
          <a:p>
            <a:pPr algn="ctr"/>
            <a:r>
              <a:rPr lang="en-US" altLang="ja-JP" sz="2800" b="1" smtClean="0">
                <a:latin typeface="Meiryo UI" panose="020B0604030504040204" pitchFamily="50" charset="-128"/>
                <a:ea typeface="Meiryo UI" panose="020B0604030504040204" pitchFamily="50" charset="-128"/>
              </a:rPr>
              <a:t>F</a:t>
            </a:r>
          </a:p>
        </p:txBody>
      </p:sp>
      <p:sp>
        <p:nvSpPr>
          <p:cNvPr id="28" name="正方形/長方形 27"/>
          <p:cNvSpPr/>
          <p:nvPr/>
        </p:nvSpPr>
        <p:spPr>
          <a:xfrm>
            <a:off x="7380312" y="1518118"/>
            <a:ext cx="288032" cy="523220"/>
          </a:xfrm>
          <a:prstGeom prst="rect">
            <a:avLst/>
          </a:prstGeom>
        </p:spPr>
        <p:txBody>
          <a:bodyPr wrap="square">
            <a:spAutoFit/>
          </a:bodyPr>
          <a:lstStyle/>
          <a:p>
            <a:pPr algn="ctr"/>
            <a:r>
              <a:rPr lang="en-US" altLang="ja-JP" sz="2800" b="1" smtClean="0">
                <a:latin typeface="Meiryo UI" panose="020B0604030504040204" pitchFamily="50" charset="-128"/>
                <a:ea typeface="Meiryo UI" panose="020B0604030504040204" pitchFamily="50" charset="-128"/>
              </a:rPr>
              <a:t>G</a:t>
            </a:r>
          </a:p>
        </p:txBody>
      </p:sp>
      <p:sp>
        <p:nvSpPr>
          <p:cNvPr id="29" name="正方形/長方形 28"/>
          <p:cNvSpPr/>
          <p:nvPr/>
        </p:nvSpPr>
        <p:spPr>
          <a:xfrm>
            <a:off x="7740352" y="1518118"/>
            <a:ext cx="288032" cy="523220"/>
          </a:xfrm>
          <a:prstGeom prst="rect">
            <a:avLst/>
          </a:prstGeom>
        </p:spPr>
        <p:txBody>
          <a:bodyPr wrap="square">
            <a:spAutoFit/>
          </a:bodyPr>
          <a:lstStyle/>
          <a:p>
            <a:pPr algn="ctr"/>
            <a:r>
              <a:rPr lang="en-US" altLang="ja-JP" sz="2800" b="1" smtClean="0">
                <a:latin typeface="Meiryo UI" panose="020B0604030504040204" pitchFamily="50" charset="-128"/>
                <a:ea typeface="Meiryo UI" panose="020B0604030504040204" pitchFamily="50" charset="-128"/>
              </a:rPr>
              <a:t>H</a:t>
            </a:r>
          </a:p>
        </p:txBody>
      </p:sp>
      <p:sp>
        <p:nvSpPr>
          <p:cNvPr id="30" name="正方形/長方形 29"/>
          <p:cNvSpPr/>
          <p:nvPr/>
        </p:nvSpPr>
        <p:spPr>
          <a:xfrm>
            <a:off x="8100392" y="1518118"/>
            <a:ext cx="288032" cy="523220"/>
          </a:xfrm>
          <a:prstGeom prst="rect">
            <a:avLst/>
          </a:prstGeom>
        </p:spPr>
        <p:txBody>
          <a:bodyPr wrap="square">
            <a:spAutoFit/>
          </a:bodyPr>
          <a:lstStyle/>
          <a:p>
            <a:pPr algn="ctr"/>
            <a:r>
              <a:rPr lang="en-US" altLang="ja-JP" sz="2800" b="1" smtClean="0">
                <a:latin typeface="Meiryo UI" panose="020B0604030504040204" pitchFamily="50" charset="-128"/>
                <a:ea typeface="Meiryo UI" panose="020B0604030504040204" pitchFamily="50" charset="-128"/>
              </a:rPr>
              <a:t>I</a:t>
            </a:r>
          </a:p>
        </p:txBody>
      </p:sp>
      <p:cxnSp>
        <p:nvCxnSpPr>
          <p:cNvPr id="31" name="カギ線コネクタ 30"/>
          <p:cNvCxnSpPr>
            <a:stCxn id="16" idx="2"/>
            <a:endCxn id="11" idx="3"/>
          </p:cNvCxnSpPr>
          <p:nvPr/>
        </p:nvCxnSpPr>
        <p:spPr>
          <a:xfrm rot="5400000">
            <a:off x="3658689" y="-141695"/>
            <a:ext cx="386462" cy="5904656"/>
          </a:xfrm>
          <a:prstGeom prst="bentConnector2">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a:off x="1619672" y="2473386"/>
            <a:ext cx="0" cy="1224136"/>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正方形/長方形 32"/>
          <p:cNvSpPr/>
          <p:nvPr/>
        </p:nvSpPr>
        <p:spPr>
          <a:xfrm>
            <a:off x="1475656" y="3697522"/>
            <a:ext cx="288032" cy="523220"/>
          </a:xfrm>
          <a:prstGeom prst="rect">
            <a:avLst/>
          </a:prstGeom>
        </p:spPr>
        <p:txBody>
          <a:bodyPr wrap="square">
            <a:spAutoFit/>
          </a:bodyPr>
          <a:lstStyle/>
          <a:p>
            <a:pPr algn="ctr"/>
            <a:r>
              <a:rPr lang="en-US" altLang="ja-JP" sz="2800" b="1" smtClean="0">
                <a:latin typeface="Meiryo UI" panose="020B0604030504040204" pitchFamily="50" charset="-128"/>
                <a:ea typeface="Meiryo UI" panose="020B0604030504040204" pitchFamily="50" charset="-128"/>
              </a:rPr>
              <a:t>2</a:t>
            </a:r>
          </a:p>
        </p:txBody>
      </p:sp>
      <p:sp>
        <p:nvSpPr>
          <p:cNvPr id="34" name="正方形/長方形 33"/>
          <p:cNvSpPr/>
          <p:nvPr/>
        </p:nvSpPr>
        <p:spPr>
          <a:xfrm>
            <a:off x="5220072" y="3030286"/>
            <a:ext cx="288032" cy="523220"/>
          </a:xfrm>
          <a:prstGeom prst="rect">
            <a:avLst/>
          </a:prstGeom>
          <a:ln>
            <a:solidFill>
              <a:srgbClr val="0000FF"/>
            </a:solidFill>
          </a:ln>
        </p:spPr>
        <p:txBody>
          <a:bodyPr wrap="square">
            <a:spAutoFit/>
          </a:bodyPr>
          <a:lstStyle/>
          <a:p>
            <a:pPr algn="ctr"/>
            <a:r>
              <a:rPr lang="en-US" altLang="ja-JP" sz="2800" b="1" smtClean="0">
                <a:latin typeface="Meiryo UI" panose="020B0604030504040204" pitchFamily="50" charset="-128"/>
                <a:ea typeface="Meiryo UI" panose="020B0604030504040204" pitchFamily="50" charset="-128"/>
              </a:rPr>
              <a:t>1</a:t>
            </a:r>
          </a:p>
        </p:txBody>
      </p:sp>
      <p:sp>
        <p:nvSpPr>
          <p:cNvPr id="35" name="正方形/長方形 34"/>
          <p:cNvSpPr/>
          <p:nvPr/>
        </p:nvSpPr>
        <p:spPr>
          <a:xfrm>
            <a:off x="5580112" y="3030286"/>
            <a:ext cx="288032" cy="523220"/>
          </a:xfrm>
          <a:prstGeom prst="rect">
            <a:avLst/>
          </a:prstGeom>
          <a:ln>
            <a:solidFill>
              <a:srgbClr val="0000FF"/>
            </a:solidFill>
          </a:ln>
        </p:spPr>
        <p:txBody>
          <a:bodyPr wrap="square">
            <a:spAutoFit/>
          </a:bodyPr>
          <a:lstStyle/>
          <a:p>
            <a:pPr algn="ctr"/>
            <a:r>
              <a:rPr lang="en-US" altLang="ja-JP" sz="2800" b="1" smtClean="0">
                <a:latin typeface="Meiryo UI" panose="020B0604030504040204" pitchFamily="50" charset="-128"/>
                <a:ea typeface="Meiryo UI" panose="020B0604030504040204" pitchFamily="50" charset="-128"/>
              </a:rPr>
              <a:t>2</a:t>
            </a:r>
          </a:p>
        </p:txBody>
      </p:sp>
      <p:sp>
        <p:nvSpPr>
          <p:cNvPr id="36" name="正方形/長方形 35"/>
          <p:cNvSpPr/>
          <p:nvPr/>
        </p:nvSpPr>
        <p:spPr>
          <a:xfrm>
            <a:off x="5940152" y="3030286"/>
            <a:ext cx="288032" cy="523220"/>
          </a:xfrm>
          <a:prstGeom prst="rect">
            <a:avLst/>
          </a:prstGeom>
          <a:ln>
            <a:solidFill>
              <a:srgbClr val="0000FF"/>
            </a:solidFill>
          </a:ln>
        </p:spPr>
        <p:txBody>
          <a:bodyPr wrap="square">
            <a:spAutoFit/>
          </a:bodyPr>
          <a:lstStyle/>
          <a:p>
            <a:pPr algn="ctr"/>
            <a:r>
              <a:rPr lang="en-US" altLang="ja-JP" sz="2800" b="1" smtClean="0">
                <a:latin typeface="Meiryo UI" panose="020B0604030504040204" pitchFamily="50" charset="-128"/>
                <a:ea typeface="Meiryo UI" panose="020B0604030504040204" pitchFamily="50" charset="-128"/>
              </a:rPr>
              <a:t>3</a:t>
            </a:r>
          </a:p>
        </p:txBody>
      </p:sp>
      <p:sp>
        <p:nvSpPr>
          <p:cNvPr id="37" name="正方形/長方形 36"/>
          <p:cNvSpPr/>
          <p:nvPr/>
        </p:nvSpPr>
        <p:spPr>
          <a:xfrm>
            <a:off x="6300192" y="3030286"/>
            <a:ext cx="288032" cy="523220"/>
          </a:xfrm>
          <a:prstGeom prst="rect">
            <a:avLst/>
          </a:prstGeom>
          <a:ln>
            <a:solidFill>
              <a:srgbClr val="0000FF"/>
            </a:solidFill>
          </a:ln>
        </p:spPr>
        <p:txBody>
          <a:bodyPr wrap="square">
            <a:spAutoFit/>
          </a:bodyPr>
          <a:lstStyle/>
          <a:p>
            <a:pPr algn="ctr"/>
            <a:r>
              <a:rPr lang="en-US" altLang="ja-JP" sz="2800" b="1" smtClean="0">
                <a:latin typeface="Meiryo UI" panose="020B0604030504040204" pitchFamily="50" charset="-128"/>
                <a:ea typeface="Meiryo UI" panose="020B0604030504040204" pitchFamily="50" charset="-128"/>
              </a:rPr>
              <a:t>4</a:t>
            </a:r>
          </a:p>
        </p:txBody>
      </p:sp>
      <p:sp>
        <p:nvSpPr>
          <p:cNvPr id="38" name="正方形/長方形 37"/>
          <p:cNvSpPr/>
          <p:nvPr/>
        </p:nvSpPr>
        <p:spPr>
          <a:xfrm>
            <a:off x="7020272" y="3030286"/>
            <a:ext cx="288032" cy="523220"/>
          </a:xfrm>
          <a:prstGeom prst="rect">
            <a:avLst/>
          </a:prstGeom>
        </p:spPr>
        <p:txBody>
          <a:bodyPr wrap="square">
            <a:spAutoFit/>
          </a:bodyPr>
          <a:lstStyle/>
          <a:p>
            <a:pPr algn="ctr"/>
            <a:r>
              <a:rPr lang="en-US" altLang="ja-JP" sz="2800" b="1" smtClean="0">
                <a:latin typeface="Meiryo UI" panose="020B0604030504040204" pitchFamily="50" charset="-128"/>
                <a:ea typeface="Meiryo UI" panose="020B0604030504040204" pitchFamily="50" charset="-128"/>
              </a:rPr>
              <a:t>5</a:t>
            </a:r>
          </a:p>
        </p:txBody>
      </p:sp>
      <p:sp>
        <p:nvSpPr>
          <p:cNvPr id="39" name="正方形/長方形 38"/>
          <p:cNvSpPr/>
          <p:nvPr/>
        </p:nvSpPr>
        <p:spPr>
          <a:xfrm>
            <a:off x="7380312" y="3030286"/>
            <a:ext cx="288032" cy="523220"/>
          </a:xfrm>
          <a:prstGeom prst="rect">
            <a:avLst/>
          </a:prstGeom>
        </p:spPr>
        <p:txBody>
          <a:bodyPr wrap="square">
            <a:spAutoFit/>
          </a:bodyPr>
          <a:lstStyle/>
          <a:p>
            <a:pPr algn="ctr"/>
            <a:r>
              <a:rPr lang="en-US" altLang="ja-JP" sz="2800" b="1" smtClean="0">
                <a:latin typeface="Meiryo UI" panose="020B0604030504040204" pitchFamily="50" charset="-128"/>
                <a:ea typeface="Meiryo UI" panose="020B0604030504040204" pitchFamily="50" charset="-128"/>
              </a:rPr>
              <a:t>6</a:t>
            </a:r>
          </a:p>
        </p:txBody>
      </p:sp>
      <p:sp>
        <p:nvSpPr>
          <p:cNvPr id="40" name="正方形/長方形 39"/>
          <p:cNvSpPr/>
          <p:nvPr/>
        </p:nvSpPr>
        <p:spPr>
          <a:xfrm>
            <a:off x="7740352" y="3030286"/>
            <a:ext cx="288032" cy="523220"/>
          </a:xfrm>
          <a:prstGeom prst="rect">
            <a:avLst/>
          </a:prstGeom>
        </p:spPr>
        <p:txBody>
          <a:bodyPr wrap="square">
            <a:spAutoFit/>
          </a:bodyPr>
          <a:lstStyle/>
          <a:p>
            <a:pPr algn="ctr"/>
            <a:r>
              <a:rPr lang="en-US" altLang="ja-JP" sz="2800" b="1" smtClean="0">
                <a:latin typeface="Meiryo UI" panose="020B0604030504040204" pitchFamily="50" charset="-128"/>
                <a:ea typeface="Meiryo UI" panose="020B0604030504040204" pitchFamily="50" charset="-128"/>
              </a:rPr>
              <a:t>7</a:t>
            </a:r>
          </a:p>
        </p:txBody>
      </p:sp>
      <p:sp>
        <p:nvSpPr>
          <p:cNvPr id="41" name="正方形/長方形 40"/>
          <p:cNvSpPr/>
          <p:nvPr/>
        </p:nvSpPr>
        <p:spPr>
          <a:xfrm>
            <a:off x="8100392" y="3030286"/>
            <a:ext cx="288032" cy="523220"/>
          </a:xfrm>
          <a:prstGeom prst="rect">
            <a:avLst/>
          </a:prstGeom>
        </p:spPr>
        <p:txBody>
          <a:bodyPr wrap="square">
            <a:spAutoFit/>
          </a:bodyPr>
          <a:lstStyle/>
          <a:p>
            <a:pPr algn="ctr"/>
            <a:r>
              <a:rPr lang="en-US" altLang="ja-JP" sz="2800" b="1" smtClean="0">
                <a:latin typeface="Meiryo UI" panose="020B0604030504040204" pitchFamily="50" charset="-128"/>
                <a:ea typeface="Meiryo UI" panose="020B0604030504040204" pitchFamily="50" charset="-128"/>
              </a:rPr>
              <a:t>8</a:t>
            </a:r>
          </a:p>
        </p:txBody>
      </p:sp>
      <p:cxnSp>
        <p:nvCxnSpPr>
          <p:cNvPr id="42" name="カギ線コネクタ 41"/>
          <p:cNvCxnSpPr>
            <a:stCxn id="35" idx="2"/>
            <a:endCxn id="33" idx="3"/>
          </p:cNvCxnSpPr>
          <p:nvPr/>
        </p:nvCxnSpPr>
        <p:spPr>
          <a:xfrm rot="5400000">
            <a:off x="3541095" y="1776099"/>
            <a:ext cx="405626" cy="3960440"/>
          </a:xfrm>
          <a:prstGeom prst="bentConnector2">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正方形/長方形 42"/>
          <p:cNvSpPr/>
          <p:nvPr/>
        </p:nvSpPr>
        <p:spPr>
          <a:xfrm>
            <a:off x="6660232" y="3985554"/>
            <a:ext cx="288032" cy="707886"/>
          </a:xfrm>
          <a:prstGeom prst="rect">
            <a:avLst/>
          </a:prstGeom>
        </p:spPr>
        <p:txBody>
          <a:bodyPr wrap="square">
            <a:spAutoFit/>
          </a:bodyPr>
          <a:lstStyle/>
          <a:p>
            <a:pPr algn="ctr"/>
            <a:r>
              <a:rPr lang="en-US" altLang="ja-JP" sz="4000" b="1">
                <a:latin typeface="Meiryo UI" panose="020B0604030504040204" pitchFamily="50" charset="-128"/>
                <a:ea typeface="Meiryo UI" panose="020B0604030504040204" pitchFamily="50" charset="-128"/>
              </a:rPr>
              <a:t>×</a:t>
            </a:r>
            <a:endParaRPr lang="en-US" altLang="ja-JP" sz="4000" b="1" smtClean="0">
              <a:latin typeface="Meiryo UI" panose="020B0604030504040204" pitchFamily="50" charset="-128"/>
              <a:ea typeface="Meiryo UI" panose="020B0604030504040204" pitchFamily="50" charset="-128"/>
            </a:endParaRPr>
          </a:p>
        </p:txBody>
      </p:sp>
      <p:sp>
        <p:nvSpPr>
          <p:cNvPr id="44" name="正方形/長方形 43"/>
          <p:cNvSpPr/>
          <p:nvPr/>
        </p:nvSpPr>
        <p:spPr>
          <a:xfrm>
            <a:off x="2339752" y="4705634"/>
            <a:ext cx="288032" cy="523220"/>
          </a:xfrm>
          <a:prstGeom prst="rect">
            <a:avLst/>
          </a:prstGeom>
        </p:spPr>
        <p:txBody>
          <a:bodyPr wrap="square">
            <a:spAutoFit/>
          </a:bodyPr>
          <a:lstStyle/>
          <a:p>
            <a:pPr algn="ctr"/>
            <a:r>
              <a:rPr lang="en-US" altLang="ja-JP" sz="2800" b="1" smtClean="0">
                <a:latin typeface="Meiryo UI" panose="020B0604030504040204" pitchFamily="50" charset="-128"/>
                <a:ea typeface="Meiryo UI" panose="020B0604030504040204" pitchFamily="50" charset="-128"/>
              </a:rPr>
              <a:t>1</a:t>
            </a:r>
          </a:p>
        </p:txBody>
      </p:sp>
      <p:sp>
        <p:nvSpPr>
          <p:cNvPr id="45" name="正方形/長方形 44"/>
          <p:cNvSpPr/>
          <p:nvPr/>
        </p:nvSpPr>
        <p:spPr>
          <a:xfrm>
            <a:off x="5220072" y="4038398"/>
            <a:ext cx="288032" cy="523220"/>
          </a:xfrm>
          <a:prstGeom prst="rect">
            <a:avLst/>
          </a:prstGeom>
        </p:spPr>
        <p:txBody>
          <a:bodyPr wrap="square">
            <a:spAutoFit/>
          </a:bodyPr>
          <a:lstStyle/>
          <a:p>
            <a:pPr algn="ctr"/>
            <a:r>
              <a:rPr lang="en-US" altLang="ja-JP" sz="2800" b="1" smtClean="0">
                <a:latin typeface="Meiryo UI" panose="020B0604030504040204" pitchFamily="50" charset="-128"/>
                <a:ea typeface="Meiryo UI" panose="020B0604030504040204" pitchFamily="50" charset="-128"/>
              </a:rPr>
              <a:t>1</a:t>
            </a:r>
          </a:p>
        </p:txBody>
      </p:sp>
      <p:sp>
        <p:nvSpPr>
          <p:cNvPr id="46" name="正方形/長方形 45"/>
          <p:cNvSpPr/>
          <p:nvPr/>
        </p:nvSpPr>
        <p:spPr>
          <a:xfrm>
            <a:off x="5580112" y="4038398"/>
            <a:ext cx="288032" cy="523220"/>
          </a:xfrm>
          <a:prstGeom prst="rect">
            <a:avLst/>
          </a:prstGeom>
        </p:spPr>
        <p:txBody>
          <a:bodyPr wrap="square">
            <a:spAutoFit/>
          </a:bodyPr>
          <a:lstStyle/>
          <a:p>
            <a:pPr algn="ctr"/>
            <a:r>
              <a:rPr lang="en-US" altLang="ja-JP" sz="2800" b="1" smtClean="0">
                <a:latin typeface="Meiryo UI" panose="020B0604030504040204" pitchFamily="50" charset="-128"/>
                <a:ea typeface="Meiryo UI" panose="020B0604030504040204" pitchFamily="50" charset="-128"/>
              </a:rPr>
              <a:t>2</a:t>
            </a:r>
          </a:p>
        </p:txBody>
      </p:sp>
      <p:sp>
        <p:nvSpPr>
          <p:cNvPr id="47" name="正方形/長方形 46"/>
          <p:cNvSpPr/>
          <p:nvPr/>
        </p:nvSpPr>
        <p:spPr>
          <a:xfrm>
            <a:off x="5940152" y="4038398"/>
            <a:ext cx="288032" cy="523220"/>
          </a:xfrm>
          <a:prstGeom prst="rect">
            <a:avLst/>
          </a:prstGeom>
        </p:spPr>
        <p:txBody>
          <a:bodyPr wrap="square">
            <a:spAutoFit/>
          </a:bodyPr>
          <a:lstStyle/>
          <a:p>
            <a:pPr algn="ctr"/>
            <a:r>
              <a:rPr lang="en-US" altLang="ja-JP" sz="2800" b="1" smtClean="0">
                <a:latin typeface="Meiryo UI" panose="020B0604030504040204" pitchFamily="50" charset="-128"/>
                <a:ea typeface="Meiryo UI" panose="020B0604030504040204" pitchFamily="50" charset="-128"/>
              </a:rPr>
              <a:t>2</a:t>
            </a:r>
          </a:p>
        </p:txBody>
      </p:sp>
      <p:sp>
        <p:nvSpPr>
          <p:cNvPr id="48" name="正方形/長方形 47"/>
          <p:cNvSpPr/>
          <p:nvPr/>
        </p:nvSpPr>
        <p:spPr>
          <a:xfrm>
            <a:off x="6300192" y="4038398"/>
            <a:ext cx="288032" cy="523220"/>
          </a:xfrm>
          <a:prstGeom prst="rect">
            <a:avLst/>
          </a:prstGeom>
        </p:spPr>
        <p:txBody>
          <a:bodyPr wrap="square">
            <a:spAutoFit/>
          </a:bodyPr>
          <a:lstStyle/>
          <a:p>
            <a:pPr algn="ctr"/>
            <a:r>
              <a:rPr lang="en-US" altLang="ja-JP" sz="2800" b="1" smtClean="0">
                <a:latin typeface="Meiryo UI" panose="020B0604030504040204" pitchFamily="50" charset="-128"/>
                <a:ea typeface="Meiryo UI" panose="020B0604030504040204" pitchFamily="50" charset="-128"/>
              </a:rPr>
              <a:t>3</a:t>
            </a:r>
          </a:p>
        </p:txBody>
      </p:sp>
      <p:sp>
        <p:nvSpPr>
          <p:cNvPr id="49" name="正方形/長方形 48"/>
          <p:cNvSpPr/>
          <p:nvPr/>
        </p:nvSpPr>
        <p:spPr>
          <a:xfrm>
            <a:off x="6660232" y="4038398"/>
            <a:ext cx="288032" cy="523220"/>
          </a:xfrm>
          <a:prstGeom prst="rect">
            <a:avLst/>
          </a:prstGeom>
        </p:spPr>
        <p:txBody>
          <a:bodyPr wrap="square">
            <a:spAutoFit/>
          </a:bodyPr>
          <a:lstStyle/>
          <a:p>
            <a:pPr algn="ctr"/>
            <a:r>
              <a:rPr lang="en-US" altLang="ja-JP" sz="2800" b="1" smtClean="0">
                <a:latin typeface="Meiryo UI" panose="020B0604030504040204" pitchFamily="50" charset="-128"/>
                <a:ea typeface="Meiryo UI" panose="020B0604030504040204" pitchFamily="50" charset="-128"/>
              </a:rPr>
              <a:t>5</a:t>
            </a:r>
          </a:p>
        </p:txBody>
      </p:sp>
      <p:sp>
        <p:nvSpPr>
          <p:cNvPr id="50" name="正方形/長方形 49"/>
          <p:cNvSpPr/>
          <p:nvPr/>
        </p:nvSpPr>
        <p:spPr>
          <a:xfrm>
            <a:off x="7020272" y="4038398"/>
            <a:ext cx="288032" cy="523220"/>
          </a:xfrm>
          <a:prstGeom prst="rect">
            <a:avLst/>
          </a:prstGeom>
        </p:spPr>
        <p:txBody>
          <a:bodyPr wrap="square">
            <a:spAutoFit/>
          </a:bodyPr>
          <a:lstStyle/>
          <a:p>
            <a:pPr algn="ctr"/>
            <a:r>
              <a:rPr lang="en-US" altLang="ja-JP" sz="2800" b="1" smtClean="0">
                <a:latin typeface="Meiryo UI" panose="020B0604030504040204" pitchFamily="50" charset="-128"/>
                <a:ea typeface="Meiryo UI" panose="020B0604030504040204" pitchFamily="50" charset="-128"/>
              </a:rPr>
              <a:t>4</a:t>
            </a:r>
          </a:p>
        </p:txBody>
      </p:sp>
      <p:sp>
        <p:nvSpPr>
          <p:cNvPr id="51" name="正方形/長方形 50"/>
          <p:cNvSpPr/>
          <p:nvPr/>
        </p:nvSpPr>
        <p:spPr>
          <a:xfrm>
            <a:off x="7380312" y="4038398"/>
            <a:ext cx="288032" cy="523220"/>
          </a:xfrm>
          <a:prstGeom prst="rect">
            <a:avLst/>
          </a:prstGeom>
        </p:spPr>
        <p:txBody>
          <a:bodyPr wrap="square">
            <a:spAutoFit/>
          </a:bodyPr>
          <a:lstStyle/>
          <a:p>
            <a:pPr algn="ctr"/>
            <a:r>
              <a:rPr lang="en-US" altLang="ja-JP" sz="2800" b="1" smtClean="0">
                <a:latin typeface="Meiryo UI" panose="020B0604030504040204" pitchFamily="50" charset="-128"/>
                <a:ea typeface="Meiryo UI" panose="020B0604030504040204" pitchFamily="50" charset="-128"/>
              </a:rPr>
              <a:t>5</a:t>
            </a:r>
          </a:p>
        </p:txBody>
      </p:sp>
      <p:sp>
        <p:nvSpPr>
          <p:cNvPr id="52" name="正方形/長方形 51"/>
          <p:cNvSpPr/>
          <p:nvPr/>
        </p:nvSpPr>
        <p:spPr>
          <a:xfrm>
            <a:off x="7740352" y="4038398"/>
            <a:ext cx="288032" cy="523220"/>
          </a:xfrm>
          <a:prstGeom prst="rect">
            <a:avLst/>
          </a:prstGeom>
        </p:spPr>
        <p:txBody>
          <a:bodyPr wrap="square">
            <a:spAutoFit/>
          </a:bodyPr>
          <a:lstStyle/>
          <a:p>
            <a:pPr algn="ctr"/>
            <a:r>
              <a:rPr lang="en-US" altLang="ja-JP" sz="2800" b="1" smtClean="0">
                <a:latin typeface="Meiryo UI" panose="020B0604030504040204" pitchFamily="50" charset="-128"/>
                <a:ea typeface="Meiryo UI" panose="020B0604030504040204" pitchFamily="50" charset="-128"/>
              </a:rPr>
              <a:t>6</a:t>
            </a:r>
          </a:p>
        </p:txBody>
      </p:sp>
      <p:sp>
        <p:nvSpPr>
          <p:cNvPr id="53" name="正方形/長方形 52"/>
          <p:cNvSpPr/>
          <p:nvPr/>
        </p:nvSpPr>
        <p:spPr>
          <a:xfrm>
            <a:off x="8100392" y="4038398"/>
            <a:ext cx="288032" cy="523220"/>
          </a:xfrm>
          <a:prstGeom prst="rect">
            <a:avLst/>
          </a:prstGeom>
        </p:spPr>
        <p:txBody>
          <a:bodyPr wrap="square">
            <a:spAutoFit/>
          </a:bodyPr>
          <a:lstStyle/>
          <a:p>
            <a:pPr algn="ctr"/>
            <a:r>
              <a:rPr lang="en-US" altLang="ja-JP" sz="2800" b="1" smtClean="0">
                <a:latin typeface="Meiryo UI" panose="020B0604030504040204" pitchFamily="50" charset="-128"/>
                <a:ea typeface="Meiryo UI" panose="020B0604030504040204" pitchFamily="50" charset="-128"/>
              </a:rPr>
              <a:t>7</a:t>
            </a:r>
          </a:p>
        </p:txBody>
      </p:sp>
      <p:cxnSp>
        <p:nvCxnSpPr>
          <p:cNvPr id="54" name="カギ線コネクタ 53"/>
          <p:cNvCxnSpPr>
            <a:stCxn id="45" idx="2"/>
            <a:endCxn id="44" idx="3"/>
          </p:cNvCxnSpPr>
          <p:nvPr/>
        </p:nvCxnSpPr>
        <p:spPr>
          <a:xfrm rot="5400000">
            <a:off x="3793123" y="3396279"/>
            <a:ext cx="405626" cy="2736304"/>
          </a:xfrm>
          <a:prstGeom prst="bentConnector2">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正方形/長方形 54"/>
          <p:cNvSpPr/>
          <p:nvPr/>
        </p:nvSpPr>
        <p:spPr>
          <a:xfrm>
            <a:off x="5564614" y="3913546"/>
            <a:ext cx="288032" cy="707886"/>
          </a:xfrm>
          <a:prstGeom prst="rect">
            <a:avLst/>
          </a:prstGeom>
        </p:spPr>
        <p:txBody>
          <a:bodyPr wrap="square">
            <a:spAutoFit/>
          </a:bodyPr>
          <a:lstStyle/>
          <a:p>
            <a:pPr algn="ctr"/>
            <a:r>
              <a:rPr lang="en-US" altLang="ja-JP" sz="4000" b="1">
                <a:latin typeface="Meiryo UI" panose="020B0604030504040204" pitchFamily="50" charset="-128"/>
                <a:ea typeface="Meiryo UI" panose="020B0604030504040204" pitchFamily="50" charset="-128"/>
              </a:rPr>
              <a:t>×</a:t>
            </a:r>
            <a:endParaRPr lang="en-US" altLang="ja-JP" sz="4000" b="1" smtClean="0">
              <a:latin typeface="Meiryo UI" panose="020B0604030504040204" pitchFamily="50" charset="-128"/>
              <a:ea typeface="Meiryo UI" panose="020B0604030504040204" pitchFamily="50" charset="-128"/>
            </a:endParaRPr>
          </a:p>
        </p:txBody>
      </p:sp>
      <p:sp>
        <p:nvSpPr>
          <p:cNvPr id="56" name="正方形/長方形 55"/>
          <p:cNvSpPr/>
          <p:nvPr/>
        </p:nvSpPr>
        <p:spPr>
          <a:xfrm>
            <a:off x="6660232" y="3030286"/>
            <a:ext cx="288032" cy="523220"/>
          </a:xfrm>
          <a:prstGeom prst="rect">
            <a:avLst/>
          </a:prstGeom>
        </p:spPr>
        <p:txBody>
          <a:bodyPr wrap="square">
            <a:spAutoFit/>
          </a:bodyPr>
          <a:lstStyle/>
          <a:p>
            <a:pPr algn="ctr"/>
            <a:r>
              <a:rPr lang="en-US" altLang="ja-JP" sz="2800" b="1" smtClean="0">
                <a:latin typeface="Meiryo UI" panose="020B0604030504040204" pitchFamily="50" charset="-128"/>
                <a:ea typeface="Meiryo UI" panose="020B0604030504040204" pitchFamily="50" charset="-128"/>
              </a:rPr>
              <a:t>5</a:t>
            </a:r>
          </a:p>
        </p:txBody>
      </p:sp>
      <p:cxnSp>
        <p:nvCxnSpPr>
          <p:cNvPr id="57" name="直線矢印コネクタ 56"/>
          <p:cNvCxnSpPr/>
          <p:nvPr/>
        </p:nvCxnSpPr>
        <p:spPr>
          <a:xfrm>
            <a:off x="2483768" y="2473386"/>
            <a:ext cx="0" cy="2232248"/>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正方形/長方形 57"/>
          <p:cNvSpPr/>
          <p:nvPr/>
        </p:nvSpPr>
        <p:spPr>
          <a:xfrm>
            <a:off x="3275856" y="5641738"/>
            <a:ext cx="288032" cy="523220"/>
          </a:xfrm>
          <a:prstGeom prst="rect">
            <a:avLst/>
          </a:prstGeom>
        </p:spPr>
        <p:txBody>
          <a:bodyPr wrap="square">
            <a:spAutoFit/>
          </a:bodyPr>
          <a:lstStyle/>
          <a:p>
            <a:pPr algn="ctr"/>
            <a:r>
              <a:rPr lang="en-US" altLang="ja-JP" sz="2800" b="1" smtClean="0">
                <a:latin typeface="Meiryo UI" panose="020B0604030504040204" pitchFamily="50" charset="-128"/>
                <a:ea typeface="Meiryo UI" panose="020B0604030504040204" pitchFamily="50" charset="-128"/>
              </a:rPr>
              <a:t>5</a:t>
            </a:r>
          </a:p>
        </p:txBody>
      </p:sp>
      <p:sp>
        <p:nvSpPr>
          <p:cNvPr id="59" name="正方形/長方形 58"/>
          <p:cNvSpPr/>
          <p:nvPr/>
        </p:nvSpPr>
        <p:spPr>
          <a:xfrm>
            <a:off x="5220072" y="4974502"/>
            <a:ext cx="288032" cy="523220"/>
          </a:xfrm>
          <a:prstGeom prst="rect">
            <a:avLst/>
          </a:prstGeom>
        </p:spPr>
        <p:txBody>
          <a:bodyPr wrap="square">
            <a:spAutoFit/>
          </a:bodyPr>
          <a:lstStyle/>
          <a:p>
            <a:pPr algn="ctr"/>
            <a:r>
              <a:rPr lang="en-US" altLang="ja-JP" sz="2800" b="1" smtClean="0">
                <a:latin typeface="Meiryo UI" panose="020B0604030504040204" pitchFamily="50" charset="-128"/>
                <a:ea typeface="Meiryo UI" panose="020B0604030504040204" pitchFamily="50" charset="-128"/>
              </a:rPr>
              <a:t>1</a:t>
            </a:r>
          </a:p>
        </p:txBody>
      </p:sp>
      <p:sp>
        <p:nvSpPr>
          <p:cNvPr id="60" name="正方形/長方形 59"/>
          <p:cNvSpPr/>
          <p:nvPr/>
        </p:nvSpPr>
        <p:spPr>
          <a:xfrm>
            <a:off x="5580112" y="4974502"/>
            <a:ext cx="288032" cy="523220"/>
          </a:xfrm>
          <a:prstGeom prst="rect">
            <a:avLst/>
          </a:prstGeom>
        </p:spPr>
        <p:txBody>
          <a:bodyPr wrap="square">
            <a:spAutoFit/>
          </a:bodyPr>
          <a:lstStyle/>
          <a:p>
            <a:pPr algn="ctr"/>
            <a:r>
              <a:rPr lang="en-US" altLang="ja-JP" sz="2800" b="1" smtClean="0">
                <a:latin typeface="Meiryo UI" panose="020B0604030504040204" pitchFamily="50" charset="-128"/>
                <a:ea typeface="Meiryo UI" panose="020B0604030504040204" pitchFamily="50" charset="-128"/>
              </a:rPr>
              <a:t>2</a:t>
            </a:r>
          </a:p>
        </p:txBody>
      </p:sp>
      <p:sp>
        <p:nvSpPr>
          <p:cNvPr id="61" name="正方形/長方形 60"/>
          <p:cNvSpPr/>
          <p:nvPr/>
        </p:nvSpPr>
        <p:spPr>
          <a:xfrm>
            <a:off x="5940152" y="4974502"/>
            <a:ext cx="288032" cy="523220"/>
          </a:xfrm>
          <a:prstGeom prst="rect">
            <a:avLst/>
          </a:prstGeom>
        </p:spPr>
        <p:txBody>
          <a:bodyPr wrap="square">
            <a:spAutoFit/>
          </a:bodyPr>
          <a:lstStyle/>
          <a:p>
            <a:pPr algn="ctr"/>
            <a:r>
              <a:rPr lang="en-US" altLang="ja-JP" sz="2800" b="1" smtClean="0">
                <a:latin typeface="Meiryo UI" panose="020B0604030504040204" pitchFamily="50" charset="-128"/>
                <a:ea typeface="Meiryo UI" panose="020B0604030504040204" pitchFamily="50" charset="-128"/>
              </a:rPr>
              <a:t>1</a:t>
            </a:r>
          </a:p>
        </p:txBody>
      </p:sp>
      <p:sp>
        <p:nvSpPr>
          <p:cNvPr id="62" name="正方形/長方形 61"/>
          <p:cNvSpPr/>
          <p:nvPr/>
        </p:nvSpPr>
        <p:spPr>
          <a:xfrm>
            <a:off x="6300192" y="4974502"/>
            <a:ext cx="288032" cy="523220"/>
          </a:xfrm>
          <a:prstGeom prst="rect">
            <a:avLst/>
          </a:prstGeom>
        </p:spPr>
        <p:txBody>
          <a:bodyPr wrap="square">
            <a:spAutoFit/>
          </a:bodyPr>
          <a:lstStyle/>
          <a:p>
            <a:pPr algn="ctr"/>
            <a:r>
              <a:rPr lang="en-US" altLang="ja-JP" sz="2800" b="1" smtClean="0">
                <a:latin typeface="Meiryo UI" panose="020B0604030504040204" pitchFamily="50" charset="-128"/>
                <a:ea typeface="Meiryo UI" panose="020B0604030504040204" pitchFamily="50" charset="-128"/>
              </a:rPr>
              <a:t>2</a:t>
            </a:r>
          </a:p>
        </p:txBody>
      </p:sp>
      <p:sp>
        <p:nvSpPr>
          <p:cNvPr id="63" name="正方形/長方形 62"/>
          <p:cNvSpPr/>
          <p:nvPr/>
        </p:nvSpPr>
        <p:spPr>
          <a:xfrm>
            <a:off x="7020272" y="4974502"/>
            <a:ext cx="288032" cy="523220"/>
          </a:xfrm>
          <a:prstGeom prst="rect">
            <a:avLst/>
          </a:prstGeom>
        </p:spPr>
        <p:txBody>
          <a:bodyPr wrap="square">
            <a:spAutoFit/>
          </a:bodyPr>
          <a:lstStyle/>
          <a:p>
            <a:pPr algn="ctr"/>
            <a:r>
              <a:rPr lang="en-US" altLang="ja-JP" sz="2800" b="1" smtClean="0">
                <a:latin typeface="Meiryo UI" panose="020B0604030504040204" pitchFamily="50" charset="-128"/>
                <a:ea typeface="Meiryo UI" panose="020B0604030504040204" pitchFamily="50" charset="-128"/>
              </a:rPr>
              <a:t>3</a:t>
            </a:r>
          </a:p>
        </p:txBody>
      </p:sp>
      <p:sp>
        <p:nvSpPr>
          <p:cNvPr id="64" name="正方形/長方形 63"/>
          <p:cNvSpPr/>
          <p:nvPr/>
        </p:nvSpPr>
        <p:spPr>
          <a:xfrm>
            <a:off x="7380312" y="4974502"/>
            <a:ext cx="288032" cy="523220"/>
          </a:xfrm>
          <a:prstGeom prst="rect">
            <a:avLst/>
          </a:prstGeom>
        </p:spPr>
        <p:txBody>
          <a:bodyPr wrap="square">
            <a:spAutoFit/>
          </a:bodyPr>
          <a:lstStyle/>
          <a:p>
            <a:pPr algn="ctr"/>
            <a:r>
              <a:rPr lang="en-US" altLang="ja-JP" sz="2800" b="1" smtClean="0">
                <a:latin typeface="Meiryo UI" panose="020B0604030504040204" pitchFamily="50" charset="-128"/>
                <a:ea typeface="Meiryo UI" panose="020B0604030504040204" pitchFamily="50" charset="-128"/>
              </a:rPr>
              <a:t>4</a:t>
            </a:r>
          </a:p>
        </p:txBody>
      </p:sp>
      <p:sp>
        <p:nvSpPr>
          <p:cNvPr id="65" name="正方形/長方形 64"/>
          <p:cNvSpPr/>
          <p:nvPr/>
        </p:nvSpPr>
        <p:spPr>
          <a:xfrm>
            <a:off x="7740352" y="4974502"/>
            <a:ext cx="288032" cy="523220"/>
          </a:xfrm>
          <a:prstGeom prst="rect">
            <a:avLst/>
          </a:prstGeom>
        </p:spPr>
        <p:txBody>
          <a:bodyPr wrap="square">
            <a:spAutoFit/>
          </a:bodyPr>
          <a:lstStyle/>
          <a:p>
            <a:pPr algn="ctr"/>
            <a:r>
              <a:rPr lang="en-US" altLang="ja-JP" sz="2800" b="1" smtClean="0">
                <a:latin typeface="Meiryo UI" panose="020B0604030504040204" pitchFamily="50" charset="-128"/>
                <a:ea typeface="Meiryo UI" panose="020B0604030504040204" pitchFamily="50" charset="-128"/>
              </a:rPr>
              <a:t>5</a:t>
            </a:r>
          </a:p>
        </p:txBody>
      </p:sp>
      <p:sp>
        <p:nvSpPr>
          <p:cNvPr id="66" name="正方形/長方形 65"/>
          <p:cNvSpPr/>
          <p:nvPr/>
        </p:nvSpPr>
        <p:spPr>
          <a:xfrm>
            <a:off x="8100392" y="4974502"/>
            <a:ext cx="288032" cy="523220"/>
          </a:xfrm>
          <a:prstGeom prst="rect">
            <a:avLst/>
          </a:prstGeom>
        </p:spPr>
        <p:txBody>
          <a:bodyPr wrap="square">
            <a:spAutoFit/>
          </a:bodyPr>
          <a:lstStyle/>
          <a:p>
            <a:pPr algn="ctr"/>
            <a:r>
              <a:rPr lang="en-US" altLang="ja-JP" sz="2800" b="1" smtClean="0">
                <a:latin typeface="Meiryo UI" panose="020B0604030504040204" pitchFamily="50" charset="-128"/>
                <a:ea typeface="Meiryo UI" panose="020B0604030504040204" pitchFamily="50" charset="-128"/>
              </a:rPr>
              <a:t>6</a:t>
            </a:r>
          </a:p>
        </p:txBody>
      </p:sp>
      <p:cxnSp>
        <p:nvCxnSpPr>
          <p:cNvPr id="67" name="カギ線コネクタ 66"/>
          <p:cNvCxnSpPr>
            <a:stCxn id="65" idx="2"/>
            <a:endCxn id="58" idx="3"/>
          </p:cNvCxnSpPr>
          <p:nvPr/>
        </p:nvCxnSpPr>
        <p:spPr>
          <a:xfrm rot="5400000">
            <a:off x="5521315" y="3540295"/>
            <a:ext cx="405626" cy="4320480"/>
          </a:xfrm>
          <a:prstGeom prst="bentConnector2">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矢印コネクタ 67"/>
          <p:cNvCxnSpPr/>
          <p:nvPr/>
        </p:nvCxnSpPr>
        <p:spPr>
          <a:xfrm>
            <a:off x="3419872" y="2473386"/>
            <a:ext cx="0" cy="3168352"/>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9" name="正方形/長方形 68"/>
          <p:cNvSpPr/>
          <p:nvPr/>
        </p:nvSpPr>
        <p:spPr>
          <a:xfrm>
            <a:off x="6660232" y="4993666"/>
            <a:ext cx="288032" cy="523220"/>
          </a:xfrm>
          <a:prstGeom prst="rect">
            <a:avLst/>
          </a:prstGeom>
        </p:spPr>
        <p:txBody>
          <a:bodyPr wrap="square">
            <a:spAutoFit/>
          </a:bodyPr>
          <a:lstStyle/>
          <a:p>
            <a:pPr algn="ctr"/>
            <a:r>
              <a:rPr lang="en-US" altLang="ja-JP" sz="2800" b="1" smtClean="0">
                <a:latin typeface="Meiryo UI" panose="020B0604030504040204" pitchFamily="50" charset="-128"/>
                <a:ea typeface="Meiryo UI" panose="020B0604030504040204" pitchFamily="50" charset="-128"/>
              </a:rPr>
              <a:t>5</a:t>
            </a:r>
          </a:p>
        </p:txBody>
      </p:sp>
      <p:sp>
        <p:nvSpPr>
          <p:cNvPr id="70" name="正方形/長方形 69"/>
          <p:cNvSpPr/>
          <p:nvPr/>
        </p:nvSpPr>
        <p:spPr>
          <a:xfrm>
            <a:off x="5564614" y="4868814"/>
            <a:ext cx="288032" cy="707886"/>
          </a:xfrm>
          <a:prstGeom prst="rect">
            <a:avLst/>
          </a:prstGeom>
        </p:spPr>
        <p:txBody>
          <a:bodyPr wrap="square">
            <a:spAutoFit/>
          </a:bodyPr>
          <a:lstStyle/>
          <a:p>
            <a:pPr algn="ctr"/>
            <a:r>
              <a:rPr lang="en-US" altLang="ja-JP" sz="4000" b="1">
                <a:latin typeface="Meiryo UI" panose="020B0604030504040204" pitchFamily="50" charset="-128"/>
                <a:ea typeface="Meiryo UI" panose="020B0604030504040204" pitchFamily="50" charset="-128"/>
              </a:rPr>
              <a:t>×</a:t>
            </a:r>
            <a:endParaRPr lang="en-US" altLang="ja-JP" sz="4000" b="1" smtClean="0">
              <a:latin typeface="Meiryo UI" panose="020B0604030504040204" pitchFamily="50" charset="-128"/>
              <a:ea typeface="Meiryo UI" panose="020B0604030504040204" pitchFamily="50" charset="-128"/>
            </a:endParaRPr>
          </a:p>
        </p:txBody>
      </p:sp>
      <p:sp>
        <p:nvSpPr>
          <p:cNvPr id="71" name="正方形/長方形 70"/>
          <p:cNvSpPr/>
          <p:nvPr/>
        </p:nvSpPr>
        <p:spPr>
          <a:xfrm>
            <a:off x="6629236" y="4861844"/>
            <a:ext cx="288032" cy="707886"/>
          </a:xfrm>
          <a:prstGeom prst="rect">
            <a:avLst/>
          </a:prstGeom>
        </p:spPr>
        <p:txBody>
          <a:bodyPr wrap="square">
            <a:spAutoFit/>
          </a:bodyPr>
          <a:lstStyle/>
          <a:p>
            <a:pPr algn="ctr"/>
            <a:r>
              <a:rPr lang="en-US" altLang="ja-JP" sz="4000" b="1" dirty="0">
                <a:latin typeface="Meiryo UI" panose="020B0604030504040204" pitchFamily="50" charset="-128"/>
                <a:ea typeface="Meiryo UI" panose="020B0604030504040204" pitchFamily="50" charset="-128"/>
              </a:rPr>
              <a:t>×</a:t>
            </a:r>
            <a:endParaRPr lang="en-US" altLang="ja-JP" sz="4000" b="1" dirty="0" smtClean="0">
              <a:latin typeface="Meiryo UI" panose="020B0604030504040204" pitchFamily="50" charset="-128"/>
              <a:ea typeface="Meiryo UI" panose="020B0604030504040204" pitchFamily="50" charset="-128"/>
            </a:endParaRPr>
          </a:p>
        </p:txBody>
      </p:sp>
      <p:graphicFrame>
        <p:nvGraphicFramePr>
          <p:cNvPr id="72" name="表 71"/>
          <p:cNvGraphicFramePr>
            <a:graphicFrameLocks noGrp="1"/>
          </p:cNvGraphicFramePr>
          <p:nvPr>
            <p:extLst>
              <p:ext uri="{D42A27DB-BD31-4B8C-83A1-F6EECF244321}">
                <p14:modId xmlns:p14="http://schemas.microsoft.com/office/powerpoint/2010/main" val="323153990"/>
              </p:ext>
            </p:extLst>
          </p:nvPr>
        </p:nvGraphicFramePr>
        <p:xfrm>
          <a:off x="251520" y="6361818"/>
          <a:ext cx="3600400" cy="457200"/>
        </p:xfrm>
        <a:graphic>
          <a:graphicData uri="http://schemas.openxmlformats.org/drawingml/2006/table">
            <a:tbl>
              <a:tblPr firstRow="1" bandRow="1">
                <a:tableStyleId>{5C22544A-7EE6-4342-B048-85BDC9FD1C3A}</a:tableStyleId>
              </a:tblPr>
              <a:tblGrid>
                <a:gridCol w="900100">
                  <a:extLst>
                    <a:ext uri="{9D8B030D-6E8A-4147-A177-3AD203B41FA5}">
                      <a16:colId xmlns:a16="http://schemas.microsoft.com/office/drawing/2014/main" val="20000"/>
                    </a:ext>
                  </a:extLst>
                </a:gridCol>
                <a:gridCol w="900100">
                  <a:extLst>
                    <a:ext uri="{9D8B030D-6E8A-4147-A177-3AD203B41FA5}">
                      <a16:colId xmlns:a16="http://schemas.microsoft.com/office/drawing/2014/main" val="20001"/>
                    </a:ext>
                  </a:extLst>
                </a:gridCol>
                <a:gridCol w="900100">
                  <a:extLst>
                    <a:ext uri="{9D8B030D-6E8A-4147-A177-3AD203B41FA5}">
                      <a16:colId xmlns:a16="http://schemas.microsoft.com/office/drawing/2014/main" val="20002"/>
                    </a:ext>
                  </a:extLst>
                </a:gridCol>
                <a:gridCol w="900100">
                  <a:extLst>
                    <a:ext uri="{9D8B030D-6E8A-4147-A177-3AD203B41FA5}">
                      <a16:colId xmlns:a16="http://schemas.microsoft.com/office/drawing/2014/main" val="20003"/>
                    </a:ext>
                  </a:extLst>
                </a:gridCol>
              </a:tblGrid>
              <a:tr h="0">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5</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2</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1</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5</a:t>
                      </a:r>
                    </a:p>
                  </a:txBody>
                  <a:tcPr anchor="ctr"/>
                </a:tc>
                <a:extLst>
                  <a:ext uri="{0D108BD9-81ED-4DB2-BD59-A6C34878D82A}">
                    <a16:rowId xmlns:a16="http://schemas.microsoft.com/office/drawing/2014/main" val="10000"/>
                  </a:ext>
                </a:extLst>
              </a:tr>
            </a:tbl>
          </a:graphicData>
        </a:graphic>
      </p:graphicFrame>
      <p:sp>
        <p:nvSpPr>
          <p:cNvPr id="73" name="正方形/長方形 72"/>
          <p:cNvSpPr/>
          <p:nvPr/>
        </p:nvSpPr>
        <p:spPr>
          <a:xfrm>
            <a:off x="5220072" y="4849650"/>
            <a:ext cx="288032" cy="707886"/>
          </a:xfrm>
          <a:prstGeom prst="rect">
            <a:avLst/>
          </a:prstGeom>
        </p:spPr>
        <p:txBody>
          <a:bodyPr wrap="square">
            <a:spAutoFit/>
          </a:bodyPr>
          <a:lstStyle/>
          <a:p>
            <a:pPr algn="ctr"/>
            <a:r>
              <a:rPr lang="en-US" altLang="ja-JP" sz="4000" b="1">
                <a:latin typeface="Meiryo UI" panose="020B0604030504040204" pitchFamily="50" charset="-128"/>
                <a:ea typeface="Meiryo UI" panose="020B0604030504040204" pitchFamily="50" charset="-128"/>
              </a:rPr>
              <a:t>×</a:t>
            </a:r>
            <a:endParaRPr lang="en-US" altLang="ja-JP" sz="4000" b="1" smtClean="0">
              <a:latin typeface="Meiryo UI" panose="020B0604030504040204" pitchFamily="50" charset="-128"/>
              <a:ea typeface="Meiryo UI" panose="020B0604030504040204" pitchFamily="50" charset="-128"/>
            </a:endParaRPr>
          </a:p>
        </p:txBody>
      </p:sp>
      <p:cxnSp>
        <p:nvCxnSpPr>
          <p:cNvPr id="74" name="直線矢印コネクタ 73"/>
          <p:cNvCxnSpPr/>
          <p:nvPr/>
        </p:nvCxnSpPr>
        <p:spPr>
          <a:xfrm>
            <a:off x="755576" y="3337482"/>
            <a:ext cx="0" cy="3024336"/>
          </a:xfrm>
          <a:prstGeom prst="straightConnector1">
            <a:avLst/>
          </a:prstGeom>
          <a:ln w="635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矢印コネクタ 74"/>
          <p:cNvCxnSpPr/>
          <p:nvPr/>
        </p:nvCxnSpPr>
        <p:spPr>
          <a:xfrm>
            <a:off x="1619672" y="4292750"/>
            <a:ext cx="0" cy="2069068"/>
          </a:xfrm>
          <a:prstGeom prst="straightConnector1">
            <a:avLst/>
          </a:prstGeom>
          <a:ln w="635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矢印コネクタ 75"/>
          <p:cNvCxnSpPr/>
          <p:nvPr/>
        </p:nvCxnSpPr>
        <p:spPr>
          <a:xfrm>
            <a:off x="2483768" y="5281698"/>
            <a:ext cx="0" cy="1060956"/>
          </a:xfrm>
          <a:prstGeom prst="straightConnector1">
            <a:avLst/>
          </a:prstGeom>
          <a:ln w="635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7" name="直線矢印コネクタ 76"/>
          <p:cNvCxnSpPr/>
          <p:nvPr/>
        </p:nvCxnSpPr>
        <p:spPr>
          <a:xfrm>
            <a:off x="3419872" y="6073786"/>
            <a:ext cx="0" cy="288032"/>
          </a:xfrm>
          <a:prstGeom prst="straightConnector1">
            <a:avLst/>
          </a:prstGeom>
          <a:ln w="635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9" name="正方形/長方形 78"/>
          <p:cNvSpPr/>
          <p:nvPr/>
        </p:nvSpPr>
        <p:spPr>
          <a:xfrm>
            <a:off x="3923928" y="6217802"/>
            <a:ext cx="4919937" cy="584775"/>
          </a:xfrm>
          <a:prstGeom prst="rect">
            <a:avLst/>
          </a:prstGeom>
          <a:solidFill>
            <a:schemeClr val="bg1"/>
          </a:solidFill>
        </p:spPr>
        <p:txBody>
          <a:bodyPr wrap="none">
            <a:spAutoFit/>
          </a:bodyPr>
          <a:lstStyle/>
          <a:p>
            <a:r>
              <a:rPr lang="en-US" altLang="ja-JP" sz="3200" b="1" dirty="0">
                <a:solidFill>
                  <a:srgbClr val="0000FF"/>
                </a:solidFill>
                <a:latin typeface="Meiryo UI" panose="020B0604030504040204" pitchFamily="50" charset="-128"/>
                <a:ea typeface="Meiryo UI" panose="020B0604030504040204" pitchFamily="50" charset="-128"/>
              </a:rPr>
              <a:t>← This is the GA </a:t>
            </a:r>
            <a:r>
              <a:rPr lang="en-US" altLang="ja-JP" sz="3200" b="1" dirty="0" smtClean="0">
                <a:solidFill>
                  <a:srgbClr val="0000FF"/>
                </a:solidFill>
                <a:latin typeface="Meiryo UI" panose="020B0604030504040204" pitchFamily="50" charset="-128"/>
                <a:ea typeface="Meiryo UI" panose="020B0604030504040204" pitchFamily="50" charset="-128"/>
              </a:rPr>
              <a:t>gene</a:t>
            </a:r>
            <a:endParaRPr lang="ja-JP" altLang="en-US" sz="3200" b="1" dirty="0">
              <a:solidFill>
                <a:srgbClr val="0000FF"/>
              </a:solidFill>
              <a:latin typeface="Meiryo UI" panose="020B0604030504040204" pitchFamily="50" charset="-128"/>
              <a:ea typeface="Meiryo UI" panose="020B0604030504040204" pitchFamily="50" charset="-128"/>
            </a:endParaRPr>
          </a:p>
        </p:txBody>
      </p:sp>
      <p:sp>
        <p:nvSpPr>
          <p:cNvPr id="2" name="楕円 1"/>
          <p:cNvSpPr/>
          <p:nvPr/>
        </p:nvSpPr>
        <p:spPr>
          <a:xfrm>
            <a:off x="5177264" y="2202434"/>
            <a:ext cx="360024" cy="356600"/>
          </a:xfrm>
          <a:prstGeom prst="ellipse">
            <a:avLst/>
          </a:prstGeom>
          <a:noFill/>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0" name="楕円 79"/>
          <p:cNvSpPr/>
          <p:nvPr/>
        </p:nvSpPr>
        <p:spPr>
          <a:xfrm>
            <a:off x="5537340" y="2188824"/>
            <a:ext cx="360024" cy="356600"/>
          </a:xfrm>
          <a:prstGeom prst="ellipse">
            <a:avLst/>
          </a:prstGeom>
          <a:noFill/>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1" name="楕円 80"/>
          <p:cNvSpPr/>
          <p:nvPr/>
        </p:nvSpPr>
        <p:spPr>
          <a:xfrm>
            <a:off x="5907118" y="2185374"/>
            <a:ext cx="360024" cy="356600"/>
          </a:xfrm>
          <a:prstGeom prst="ellipse">
            <a:avLst/>
          </a:prstGeom>
          <a:noFill/>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2" name="楕円 81"/>
          <p:cNvSpPr/>
          <p:nvPr/>
        </p:nvSpPr>
        <p:spPr>
          <a:xfrm>
            <a:off x="6298245" y="2188824"/>
            <a:ext cx="360024" cy="356600"/>
          </a:xfrm>
          <a:prstGeom prst="ellipse">
            <a:avLst/>
          </a:prstGeom>
          <a:noFill/>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3" name="楕円 82"/>
          <p:cNvSpPr/>
          <p:nvPr/>
        </p:nvSpPr>
        <p:spPr>
          <a:xfrm>
            <a:off x="6627218" y="2185374"/>
            <a:ext cx="360024" cy="356600"/>
          </a:xfrm>
          <a:prstGeom prst="ellipse">
            <a:avLst/>
          </a:prstGeom>
          <a:noFill/>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4" name="楕円 83"/>
          <p:cNvSpPr/>
          <p:nvPr/>
        </p:nvSpPr>
        <p:spPr>
          <a:xfrm>
            <a:off x="5177264" y="3145767"/>
            <a:ext cx="360024" cy="356600"/>
          </a:xfrm>
          <a:prstGeom prst="ellipse">
            <a:avLst/>
          </a:prstGeom>
          <a:noFill/>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5" name="楕円 84"/>
          <p:cNvSpPr/>
          <p:nvPr/>
        </p:nvSpPr>
        <p:spPr>
          <a:xfrm>
            <a:off x="5537340" y="3132157"/>
            <a:ext cx="360024" cy="356600"/>
          </a:xfrm>
          <a:prstGeom prst="ellipse">
            <a:avLst/>
          </a:prstGeom>
          <a:noFill/>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6" name="楕円 85"/>
          <p:cNvSpPr/>
          <p:nvPr/>
        </p:nvSpPr>
        <p:spPr>
          <a:xfrm>
            <a:off x="5907118" y="3128707"/>
            <a:ext cx="360024" cy="356600"/>
          </a:xfrm>
          <a:prstGeom prst="ellipse">
            <a:avLst/>
          </a:prstGeom>
          <a:noFill/>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7" name="楕円 86"/>
          <p:cNvSpPr/>
          <p:nvPr/>
        </p:nvSpPr>
        <p:spPr>
          <a:xfrm>
            <a:off x="6298245" y="3132157"/>
            <a:ext cx="360024" cy="356600"/>
          </a:xfrm>
          <a:prstGeom prst="ellipse">
            <a:avLst/>
          </a:prstGeom>
          <a:noFill/>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8" name="楕円 87"/>
          <p:cNvSpPr/>
          <p:nvPr/>
        </p:nvSpPr>
        <p:spPr>
          <a:xfrm>
            <a:off x="5177264" y="4110217"/>
            <a:ext cx="360024" cy="356600"/>
          </a:xfrm>
          <a:prstGeom prst="ellipse">
            <a:avLst/>
          </a:prstGeom>
          <a:noFill/>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9" name="楕円 88"/>
          <p:cNvSpPr/>
          <p:nvPr/>
        </p:nvSpPr>
        <p:spPr>
          <a:xfrm>
            <a:off x="6977540" y="3107862"/>
            <a:ext cx="360024" cy="356600"/>
          </a:xfrm>
          <a:prstGeom prst="ellipse">
            <a:avLst/>
          </a:prstGeom>
          <a:noFill/>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0" name="楕円 89"/>
          <p:cNvSpPr/>
          <p:nvPr/>
        </p:nvSpPr>
        <p:spPr>
          <a:xfrm>
            <a:off x="5887636" y="4133094"/>
            <a:ext cx="360024" cy="356600"/>
          </a:xfrm>
          <a:prstGeom prst="ellipse">
            <a:avLst/>
          </a:prstGeom>
          <a:noFill/>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1" name="楕円 90"/>
          <p:cNvSpPr/>
          <p:nvPr/>
        </p:nvSpPr>
        <p:spPr>
          <a:xfrm>
            <a:off x="7010638" y="4129644"/>
            <a:ext cx="360024" cy="356600"/>
          </a:xfrm>
          <a:prstGeom prst="ellipse">
            <a:avLst/>
          </a:prstGeom>
          <a:noFill/>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3" name="楕円 92"/>
          <p:cNvSpPr/>
          <p:nvPr/>
        </p:nvSpPr>
        <p:spPr>
          <a:xfrm>
            <a:off x="6234589" y="4123366"/>
            <a:ext cx="360024" cy="356600"/>
          </a:xfrm>
          <a:prstGeom prst="ellipse">
            <a:avLst/>
          </a:prstGeom>
          <a:noFill/>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4" name="楕円 93"/>
          <p:cNvSpPr/>
          <p:nvPr/>
        </p:nvSpPr>
        <p:spPr>
          <a:xfrm>
            <a:off x="5902007" y="5069138"/>
            <a:ext cx="360024" cy="356600"/>
          </a:xfrm>
          <a:prstGeom prst="ellipse">
            <a:avLst/>
          </a:prstGeom>
          <a:noFill/>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5" name="楕円 94"/>
          <p:cNvSpPr/>
          <p:nvPr/>
        </p:nvSpPr>
        <p:spPr>
          <a:xfrm>
            <a:off x="6262083" y="5055528"/>
            <a:ext cx="360024" cy="356600"/>
          </a:xfrm>
          <a:prstGeom prst="ellipse">
            <a:avLst/>
          </a:prstGeom>
          <a:noFill/>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7" name="楕円 96"/>
          <p:cNvSpPr/>
          <p:nvPr/>
        </p:nvSpPr>
        <p:spPr>
          <a:xfrm>
            <a:off x="6984076" y="5055528"/>
            <a:ext cx="360024" cy="356600"/>
          </a:xfrm>
          <a:prstGeom prst="ellipse">
            <a:avLst/>
          </a:prstGeom>
          <a:noFill/>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8" name="楕円 97"/>
          <p:cNvSpPr/>
          <p:nvPr/>
        </p:nvSpPr>
        <p:spPr>
          <a:xfrm>
            <a:off x="7351961" y="5052078"/>
            <a:ext cx="360024" cy="356600"/>
          </a:xfrm>
          <a:prstGeom prst="ellipse">
            <a:avLst/>
          </a:prstGeom>
          <a:noFill/>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9" name="楕円 98"/>
          <p:cNvSpPr/>
          <p:nvPr/>
        </p:nvSpPr>
        <p:spPr>
          <a:xfrm>
            <a:off x="7703450" y="5052132"/>
            <a:ext cx="360024" cy="356600"/>
          </a:xfrm>
          <a:prstGeom prst="ellipse">
            <a:avLst/>
          </a:prstGeom>
          <a:noFill/>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1754406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113191" y="116540"/>
            <a:ext cx="3517373" cy="523220"/>
          </a:xfrm>
        </p:spPr>
        <p:txBody>
          <a:bodyPr/>
          <a:lstStyle/>
          <a:p>
            <a:pPr algn="l"/>
            <a:r>
              <a:rPr lang="en-US" altLang="ja-JP" sz="2800" b="1" dirty="0" smtClean="0">
                <a:latin typeface="Meiryo UI" pitchFamily="50" charset="-128"/>
                <a:ea typeface="Meiryo UI" pitchFamily="50" charset="-128"/>
              </a:rPr>
              <a:t>3.14  </a:t>
            </a:r>
            <a:r>
              <a:rPr lang="en-US" altLang="ja-JP" sz="2800" b="1" dirty="0" smtClean="0">
                <a:latin typeface="Meiryo UI" pitchFamily="50" charset="-128"/>
                <a:ea typeface="Meiryo UI" pitchFamily="50" charset="-128"/>
              </a:rPr>
              <a:t>Make genes</a:t>
            </a:r>
            <a:endParaRPr kumimoji="1" lang="ja-JP" altLang="en-US" sz="2800" b="1" dirty="0">
              <a:latin typeface="Meiryo UI" pitchFamily="50" charset="-128"/>
              <a:ea typeface="Meiryo UI" pitchFamily="50" charset="-128"/>
            </a:endParaRPr>
          </a:p>
        </p:txBody>
      </p:sp>
      <p:sp>
        <p:nvSpPr>
          <p:cNvPr id="21" name="正方形/長方形 20"/>
          <p:cNvSpPr/>
          <p:nvPr/>
        </p:nvSpPr>
        <p:spPr>
          <a:xfrm>
            <a:off x="0" y="860390"/>
            <a:ext cx="9108630" cy="523220"/>
          </a:xfrm>
          <a:prstGeom prst="rect">
            <a:avLst/>
          </a:prstGeom>
          <a:solidFill>
            <a:schemeClr val="bg1">
              <a:lumMod val="95000"/>
            </a:schemeClr>
          </a:solidFill>
        </p:spPr>
        <p:txBody>
          <a:bodyPr wrap="square">
            <a:spAutoFit/>
          </a:bodyPr>
          <a:lstStyle/>
          <a:p>
            <a:pPr algn="ctr"/>
            <a:r>
              <a:rPr lang="en-US" altLang="ja-JP" sz="2800" b="1" dirty="0" smtClean="0">
                <a:solidFill>
                  <a:srgbClr val="000066"/>
                </a:solidFill>
                <a:latin typeface="Meiryo UI" panose="020B0604030504040204" pitchFamily="50" charset="-128"/>
                <a:ea typeface="Meiryo UI" panose="020B0604030504040204" pitchFamily="50" charset="-128"/>
              </a:rPr>
              <a:t>genes </a:t>
            </a:r>
            <a:r>
              <a:rPr lang="en-US" altLang="ja-JP" sz="2800" b="1" dirty="0">
                <a:solidFill>
                  <a:srgbClr val="000066"/>
                </a:solidFill>
                <a:latin typeface="Meiryo UI" panose="020B0604030504040204" pitchFamily="50" charset="-128"/>
                <a:ea typeface="Meiryo UI" panose="020B0604030504040204" pitchFamily="50" charset="-128"/>
              </a:rPr>
              <a:t>in ordered representation.</a:t>
            </a:r>
            <a:endParaRPr lang="ja-JP" altLang="en-US" sz="2800" b="1" dirty="0">
              <a:solidFill>
                <a:srgbClr val="000066"/>
              </a:solidFill>
              <a:latin typeface="Meiryo UI" panose="020B0604030504040204" pitchFamily="50" charset="-128"/>
              <a:ea typeface="Meiryo UI" panose="020B0604030504040204" pitchFamily="50" charset="-128"/>
            </a:endParaRPr>
          </a:p>
        </p:txBody>
      </p:sp>
      <p:graphicFrame>
        <p:nvGraphicFramePr>
          <p:cNvPr id="78" name="表 77"/>
          <p:cNvGraphicFramePr>
            <a:graphicFrameLocks noGrp="1"/>
          </p:cNvGraphicFramePr>
          <p:nvPr>
            <p:extLst>
              <p:ext uri="{D42A27DB-BD31-4B8C-83A1-F6EECF244321}">
                <p14:modId xmlns:p14="http://schemas.microsoft.com/office/powerpoint/2010/main" val="1307507523"/>
              </p:ext>
            </p:extLst>
          </p:nvPr>
        </p:nvGraphicFramePr>
        <p:xfrm>
          <a:off x="251520" y="2035780"/>
          <a:ext cx="3600400" cy="457200"/>
        </p:xfrm>
        <a:graphic>
          <a:graphicData uri="http://schemas.openxmlformats.org/drawingml/2006/table">
            <a:tbl>
              <a:tblPr firstRow="1" bandRow="1">
                <a:tableStyleId>{5C22544A-7EE6-4342-B048-85BDC9FD1C3A}</a:tableStyleId>
              </a:tblPr>
              <a:tblGrid>
                <a:gridCol w="900100">
                  <a:extLst>
                    <a:ext uri="{9D8B030D-6E8A-4147-A177-3AD203B41FA5}">
                      <a16:colId xmlns:a16="http://schemas.microsoft.com/office/drawing/2014/main" val="20000"/>
                    </a:ext>
                  </a:extLst>
                </a:gridCol>
                <a:gridCol w="900100">
                  <a:extLst>
                    <a:ext uri="{9D8B030D-6E8A-4147-A177-3AD203B41FA5}">
                      <a16:colId xmlns:a16="http://schemas.microsoft.com/office/drawing/2014/main" val="20001"/>
                    </a:ext>
                  </a:extLst>
                </a:gridCol>
                <a:gridCol w="900100">
                  <a:extLst>
                    <a:ext uri="{9D8B030D-6E8A-4147-A177-3AD203B41FA5}">
                      <a16:colId xmlns:a16="http://schemas.microsoft.com/office/drawing/2014/main" val="20002"/>
                    </a:ext>
                  </a:extLst>
                </a:gridCol>
                <a:gridCol w="900100">
                  <a:extLst>
                    <a:ext uri="{9D8B030D-6E8A-4147-A177-3AD203B41FA5}">
                      <a16:colId xmlns:a16="http://schemas.microsoft.com/office/drawing/2014/main" val="20003"/>
                    </a:ext>
                  </a:extLst>
                </a:gridCol>
              </a:tblGrid>
              <a:tr h="0">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E</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B</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A</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H</a:t>
                      </a:r>
                    </a:p>
                  </a:txBody>
                  <a:tcPr anchor="ctr"/>
                </a:tc>
                <a:extLst>
                  <a:ext uri="{0D108BD9-81ED-4DB2-BD59-A6C34878D82A}">
                    <a16:rowId xmlns:a16="http://schemas.microsoft.com/office/drawing/2014/main" val="10000"/>
                  </a:ext>
                </a:extLst>
              </a:tr>
            </a:tbl>
          </a:graphicData>
        </a:graphic>
      </p:graphicFrame>
      <p:graphicFrame>
        <p:nvGraphicFramePr>
          <p:cNvPr id="81" name="表 80"/>
          <p:cNvGraphicFramePr>
            <a:graphicFrameLocks noGrp="1"/>
          </p:cNvGraphicFramePr>
          <p:nvPr>
            <p:extLst>
              <p:ext uri="{D42A27DB-BD31-4B8C-83A1-F6EECF244321}">
                <p14:modId xmlns:p14="http://schemas.microsoft.com/office/powerpoint/2010/main" val="3997004737"/>
              </p:ext>
            </p:extLst>
          </p:nvPr>
        </p:nvGraphicFramePr>
        <p:xfrm>
          <a:off x="251520" y="2683852"/>
          <a:ext cx="3600400" cy="457200"/>
        </p:xfrm>
        <a:graphic>
          <a:graphicData uri="http://schemas.openxmlformats.org/drawingml/2006/table">
            <a:tbl>
              <a:tblPr firstRow="1" bandRow="1">
                <a:tableStyleId>{5C22544A-7EE6-4342-B048-85BDC9FD1C3A}</a:tableStyleId>
              </a:tblPr>
              <a:tblGrid>
                <a:gridCol w="900100">
                  <a:extLst>
                    <a:ext uri="{9D8B030D-6E8A-4147-A177-3AD203B41FA5}">
                      <a16:colId xmlns:a16="http://schemas.microsoft.com/office/drawing/2014/main" val="20000"/>
                    </a:ext>
                  </a:extLst>
                </a:gridCol>
                <a:gridCol w="900100">
                  <a:extLst>
                    <a:ext uri="{9D8B030D-6E8A-4147-A177-3AD203B41FA5}">
                      <a16:colId xmlns:a16="http://schemas.microsoft.com/office/drawing/2014/main" val="20001"/>
                    </a:ext>
                  </a:extLst>
                </a:gridCol>
                <a:gridCol w="900100">
                  <a:extLst>
                    <a:ext uri="{9D8B030D-6E8A-4147-A177-3AD203B41FA5}">
                      <a16:colId xmlns:a16="http://schemas.microsoft.com/office/drawing/2014/main" val="20002"/>
                    </a:ext>
                  </a:extLst>
                </a:gridCol>
                <a:gridCol w="900100">
                  <a:extLst>
                    <a:ext uri="{9D8B030D-6E8A-4147-A177-3AD203B41FA5}">
                      <a16:colId xmlns:a16="http://schemas.microsoft.com/office/drawing/2014/main" val="20003"/>
                    </a:ext>
                  </a:extLst>
                </a:gridCol>
              </a:tblGrid>
              <a:tr h="0">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A</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B</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C</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D</a:t>
                      </a:r>
                    </a:p>
                  </a:txBody>
                  <a:tcPr anchor="ctr"/>
                </a:tc>
                <a:extLst>
                  <a:ext uri="{0D108BD9-81ED-4DB2-BD59-A6C34878D82A}">
                    <a16:rowId xmlns:a16="http://schemas.microsoft.com/office/drawing/2014/main" val="10000"/>
                  </a:ext>
                </a:extLst>
              </a:tr>
            </a:tbl>
          </a:graphicData>
        </a:graphic>
      </p:graphicFrame>
      <p:graphicFrame>
        <p:nvGraphicFramePr>
          <p:cNvPr id="82" name="表 81"/>
          <p:cNvGraphicFramePr>
            <a:graphicFrameLocks noGrp="1"/>
          </p:cNvGraphicFramePr>
          <p:nvPr>
            <p:extLst>
              <p:ext uri="{D42A27DB-BD31-4B8C-83A1-F6EECF244321}">
                <p14:modId xmlns:p14="http://schemas.microsoft.com/office/powerpoint/2010/main" val="2645038312"/>
              </p:ext>
            </p:extLst>
          </p:nvPr>
        </p:nvGraphicFramePr>
        <p:xfrm>
          <a:off x="251520" y="3331924"/>
          <a:ext cx="3600400" cy="457200"/>
        </p:xfrm>
        <a:graphic>
          <a:graphicData uri="http://schemas.openxmlformats.org/drawingml/2006/table">
            <a:tbl>
              <a:tblPr firstRow="1" bandRow="1">
                <a:tableStyleId>{5C22544A-7EE6-4342-B048-85BDC9FD1C3A}</a:tableStyleId>
              </a:tblPr>
              <a:tblGrid>
                <a:gridCol w="900100">
                  <a:extLst>
                    <a:ext uri="{9D8B030D-6E8A-4147-A177-3AD203B41FA5}">
                      <a16:colId xmlns:a16="http://schemas.microsoft.com/office/drawing/2014/main" val="20000"/>
                    </a:ext>
                  </a:extLst>
                </a:gridCol>
                <a:gridCol w="900100">
                  <a:extLst>
                    <a:ext uri="{9D8B030D-6E8A-4147-A177-3AD203B41FA5}">
                      <a16:colId xmlns:a16="http://schemas.microsoft.com/office/drawing/2014/main" val="20001"/>
                    </a:ext>
                  </a:extLst>
                </a:gridCol>
                <a:gridCol w="900100">
                  <a:extLst>
                    <a:ext uri="{9D8B030D-6E8A-4147-A177-3AD203B41FA5}">
                      <a16:colId xmlns:a16="http://schemas.microsoft.com/office/drawing/2014/main" val="20002"/>
                    </a:ext>
                  </a:extLst>
                </a:gridCol>
                <a:gridCol w="900100">
                  <a:extLst>
                    <a:ext uri="{9D8B030D-6E8A-4147-A177-3AD203B41FA5}">
                      <a16:colId xmlns:a16="http://schemas.microsoft.com/office/drawing/2014/main" val="20003"/>
                    </a:ext>
                  </a:extLst>
                </a:gridCol>
              </a:tblGrid>
              <a:tr h="0">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I</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G</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F</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D</a:t>
                      </a:r>
                    </a:p>
                  </a:txBody>
                  <a:tcPr anchor="ctr"/>
                </a:tc>
                <a:extLst>
                  <a:ext uri="{0D108BD9-81ED-4DB2-BD59-A6C34878D82A}">
                    <a16:rowId xmlns:a16="http://schemas.microsoft.com/office/drawing/2014/main" val="10000"/>
                  </a:ext>
                </a:extLst>
              </a:tr>
            </a:tbl>
          </a:graphicData>
        </a:graphic>
      </p:graphicFrame>
      <p:graphicFrame>
        <p:nvGraphicFramePr>
          <p:cNvPr id="83" name="表 82"/>
          <p:cNvGraphicFramePr>
            <a:graphicFrameLocks noGrp="1"/>
          </p:cNvGraphicFramePr>
          <p:nvPr>
            <p:extLst>
              <p:ext uri="{D42A27DB-BD31-4B8C-83A1-F6EECF244321}">
                <p14:modId xmlns:p14="http://schemas.microsoft.com/office/powerpoint/2010/main" val="689431639"/>
              </p:ext>
            </p:extLst>
          </p:nvPr>
        </p:nvGraphicFramePr>
        <p:xfrm>
          <a:off x="251520" y="3979996"/>
          <a:ext cx="3600400" cy="457200"/>
        </p:xfrm>
        <a:graphic>
          <a:graphicData uri="http://schemas.openxmlformats.org/drawingml/2006/table">
            <a:tbl>
              <a:tblPr firstRow="1" bandRow="1">
                <a:tableStyleId>{5C22544A-7EE6-4342-B048-85BDC9FD1C3A}</a:tableStyleId>
              </a:tblPr>
              <a:tblGrid>
                <a:gridCol w="900100">
                  <a:extLst>
                    <a:ext uri="{9D8B030D-6E8A-4147-A177-3AD203B41FA5}">
                      <a16:colId xmlns:a16="http://schemas.microsoft.com/office/drawing/2014/main" val="20000"/>
                    </a:ext>
                  </a:extLst>
                </a:gridCol>
                <a:gridCol w="900100">
                  <a:extLst>
                    <a:ext uri="{9D8B030D-6E8A-4147-A177-3AD203B41FA5}">
                      <a16:colId xmlns:a16="http://schemas.microsoft.com/office/drawing/2014/main" val="20001"/>
                    </a:ext>
                  </a:extLst>
                </a:gridCol>
                <a:gridCol w="900100">
                  <a:extLst>
                    <a:ext uri="{9D8B030D-6E8A-4147-A177-3AD203B41FA5}">
                      <a16:colId xmlns:a16="http://schemas.microsoft.com/office/drawing/2014/main" val="20002"/>
                    </a:ext>
                  </a:extLst>
                </a:gridCol>
                <a:gridCol w="900100">
                  <a:extLst>
                    <a:ext uri="{9D8B030D-6E8A-4147-A177-3AD203B41FA5}">
                      <a16:colId xmlns:a16="http://schemas.microsoft.com/office/drawing/2014/main" val="20003"/>
                    </a:ext>
                  </a:extLst>
                </a:gridCol>
              </a:tblGrid>
              <a:tr h="0">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C</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E</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G</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I</a:t>
                      </a:r>
                    </a:p>
                  </a:txBody>
                  <a:tcPr anchor="ctr"/>
                </a:tc>
                <a:extLst>
                  <a:ext uri="{0D108BD9-81ED-4DB2-BD59-A6C34878D82A}">
                    <a16:rowId xmlns:a16="http://schemas.microsoft.com/office/drawing/2014/main" val="10000"/>
                  </a:ext>
                </a:extLst>
              </a:tr>
            </a:tbl>
          </a:graphicData>
        </a:graphic>
      </p:graphicFrame>
      <p:graphicFrame>
        <p:nvGraphicFramePr>
          <p:cNvPr id="84" name="表 83"/>
          <p:cNvGraphicFramePr>
            <a:graphicFrameLocks noGrp="1"/>
          </p:cNvGraphicFramePr>
          <p:nvPr>
            <p:extLst>
              <p:ext uri="{D42A27DB-BD31-4B8C-83A1-F6EECF244321}">
                <p14:modId xmlns:p14="http://schemas.microsoft.com/office/powerpoint/2010/main" val="2635708090"/>
              </p:ext>
            </p:extLst>
          </p:nvPr>
        </p:nvGraphicFramePr>
        <p:xfrm>
          <a:off x="251520" y="4628068"/>
          <a:ext cx="3600400" cy="457200"/>
        </p:xfrm>
        <a:graphic>
          <a:graphicData uri="http://schemas.openxmlformats.org/drawingml/2006/table">
            <a:tbl>
              <a:tblPr firstRow="1" bandRow="1">
                <a:tableStyleId>{5C22544A-7EE6-4342-B048-85BDC9FD1C3A}</a:tableStyleId>
              </a:tblPr>
              <a:tblGrid>
                <a:gridCol w="900100">
                  <a:extLst>
                    <a:ext uri="{9D8B030D-6E8A-4147-A177-3AD203B41FA5}">
                      <a16:colId xmlns:a16="http://schemas.microsoft.com/office/drawing/2014/main" val="20000"/>
                    </a:ext>
                  </a:extLst>
                </a:gridCol>
                <a:gridCol w="900100">
                  <a:extLst>
                    <a:ext uri="{9D8B030D-6E8A-4147-A177-3AD203B41FA5}">
                      <a16:colId xmlns:a16="http://schemas.microsoft.com/office/drawing/2014/main" val="20001"/>
                    </a:ext>
                  </a:extLst>
                </a:gridCol>
                <a:gridCol w="900100">
                  <a:extLst>
                    <a:ext uri="{9D8B030D-6E8A-4147-A177-3AD203B41FA5}">
                      <a16:colId xmlns:a16="http://schemas.microsoft.com/office/drawing/2014/main" val="20002"/>
                    </a:ext>
                  </a:extLst>
                </a:gridCol>
                <a:gridCol w="900100">
                  <a:extLst>
                    <a:ext uri="{9D8B030D-6E8A-4147-A177-3AD203B41FA5}">
                      <a16:colId xmlns:a16="http://schemas.microsoft.com/office/drawing/2014/main" val="20003"/>
                    </a:ext>
                  </a:extLst>
                </a:gridCol>
              </a:tblGrid>
              <a:tr h="0">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H</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F</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B</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C</a:t>
                      </a:r>
                    </a:p>
                  </a:txBody>
                  <a:tcPr anchor="ctr"/>
                </a:tc>
                <a:extLst>
                  <a:ext uri="{0D108BD9-81ED-4DB2-BD59-A6C34878D82A}">
                    <a16:rowId xmlns:a16="http://schemas.microsoft.com/office/drawing/2014/main" val="10000"/>
                  </a:ext>
                </a:extLst>
              </a:tr>
            </a:tbl>
          </a:graphicData>
        </a:graphic>
      </p:graphicFrame>
      <p:graphicFrame>
        <p:nvGraphicFramePr>
          <p:cNvPr id="85" name="表 84"/>
          <p:cNvGraphicFramePr>
            <a:graphicFrameLocks noGrp="1"/>
          </p:cNvGraphicFramePr>
          <p:nvPr>
            <p:extLst>
              <p:ext uri="{D42A27DB-BD31-4B8C-83A1-F6EECF244321}">
                <p14:modId xmlns:p14="http://schemas.microsoft.com/office/powerpoint/2010/main" val="124311464"/>
              </p:ext>
            </p:extLst>
          </p:nvPr>
        </p:nvGraphicFramePr>
        <p:xfrm>
          <a:off x="251520" y="5733320"/>
          <a:ext cx="3600400" cy="457200"/>
        </p:xfrm>
        <a:graphic>
          <a:graphicData uri="http://schemas.openxmlformats.org/drawingml/2006/table">
            <a:tbl>
              <a:tblPr firstRow="1" bandRow="1">
                <a:tableStyleId>{5C22544A-7EE6-4342-B048-85BDC9FD1C3A}</a:tableStyleId>
              </a:tblPr>
              <a:tblGrid>
                <a:gridCol w="900100">
                  <a:extLst>
                    <a:ext uri="{9D8B030D-6E8A-4147-A177-3AD203B41FA5}">
                      <a16:colId xmlns:a16="http://schemas.microsoft.com/office/drawing/2014/main" val="20000"/>
                    </a:ext>
                  </a:extLst>
                </a:gridCol>
                <a:gridCol w="900100">
                  <a:extLst>
                    <a:ext uri="{9D8B030D-6E8A-4147-A177-3AD203B41FA5}">
                      <a16:colId xmlns:a16="http://schemas.microsoft.com/office/drawing/2014/main" val="20001"/>
                    </a:ext>
                  </a:extLst>
                </a:gridCol>
                <a:gridCol w="900100">
                  <a:extLst>
                    <a:ext uri="{9D8B030D-6E8A-4147-A177-3AD203B41FA5}">
                      <a16:colId xmlns:a16="http://schemas.microsoft.com/office/drawing/2014/main" val="20002"/>
                    </a:ext>
                  </a:extLst>
                </a:gridCol>
                <a:gridCol w="900100">
                  <a:extLst>
                    <a:ext uri="{9D8B030D-6E8A-4147-A177-3AD203B41FA5}">
                      <a16:colId xmlns:a16="http://schemas.microsoft.com/office/drawing/2014/main" val="20003"/>
                    </a:ext>
                  </a:extLst>
                </a:gridCol>
              </a:tblGrid>
              <a:tr h="0">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H</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F</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D</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A</a:t>
                      </a:r>
                    </a:p>
                  </a:txBody>
                  <a:tcPr anchor="ctr"/>
                </a:tc>
                <a:extLst>
                  <a:ext uri="{0D108BD9-81ED-4DB2-BD59-A6C34878D82A}">
                    <a16:rowId xmlns:a16="http://schemas.microsoft.com/office/drawing/2014/main" val="10000"/>
                  </a:ext>
                </a:extLst>
              </a:tr>
            </a:tbl>
          </a:graphicData>
        </a:graphic>
      </p:graphicFrame>
      <p:sp>
        <p:nvSpPr>
          <p:cNvPr id="86" name="正方形/長方形 85"/>
          <p:cNvSpPr/>
          <p:nvPr/>
        </p:nvSpPr>
        <p:spPr>
          <a:xfrm>
            <a:off x="1835696" y="5060116"/>
            <a:ext cx="432048" cy="646331"/>
          </a:xfrm>
          <a:prstGeom prst="rect">
            <a:avLst/>
          </a:prstGeom>
        </p:spPr>
        <p:txBody>
          <a:bodyPr wrap="square">
            <a:spAutoFit/>
          </a:bodyPr>
          <a:lstStyle/>
          <a:p>
            <a:pPr algn="ctr"/>
            <a:r>
              <a:rPr lang="ja-JP" altLang="en-US" b="1" dirty="0" smtClean="0">
                <a:latin typeface="Meiryo UI" panose="020B0604030504040204" pitchFamily="50" charset="-128"/>
                <a:ea typeface="Meiryo UI" panose="020B0604030504040204" pitchFamily="50" charset="-128"/>
              </a:rPr>
              <a:t>・</a:t>
            </a:r>
            <a:endParaRPr lang="en-US" altLang="ja-JP" b="1" dirty="0" smtClean="0">
              <a:latin typeface="Meiryo UI" panose="020B0604030504040204" pitchFamily="50" charset="-128"/>
              <a:ea typeface="Meiryo UI" panose="020B0604030504040204" pitchFamily="50" charset="-128"/>
            </a:endParaRPr>
          </a:p>
          <a:p>
            <a:pPr algn="ctr"/>
            <a:r>
              <a:rPr lang="ja-JP" altLang="en-US" b="1" dirty="0">
                <a:latin typeface="Meiryo UI" panose="020B0604030504040204" pitchFamily="50" charset="-128"/>
                <a:ea typeface="Meiryo UI" panose="020B0604030504040204" pitchFamily="50" charset="-128"/>
              </a:rPr>
              <a:t>・</a:t>
            </a:r>
            <a:endParaRPr lang="en-US" altLang="ja-JP" b="1" dirty="0" smtClean="0">
              <a:latin typeface="Meiryo UI" panose="020B0604030504040204" pitchFamily="50" charset="-128"/>
              <a:ea typeface="Meiryo UI" panose="020B0604030504040204" pitchFamily="50" charset="-128"/>
            </a:endParaRPr>
          </a:p>
        </p:txBody>
      </p:sp>
      <p:cxnSp>
        <p:nvCxnSpPr>
          <p:cNvPr id="87" name="直線矢印コネクタ 86"/>
          <p:cNvCxnSpPr/>
          <p:nvPr/>
        </p:nvCxnSpPr>
        <p:spPr>
          <a:xfrm>
            <a:off x="4211960" y="2251804"/>
            <a:ext cx="576064"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88" name="表 87"/>
          <p:cNvGraphicFramePr>
            <a:graphicFrameLocks noGrp="1"/>
          </p:cNvGraphicFramePr>
          <p:nvPr>
            <p:extLst>
              <p:ext uri="{D42A27DB-BD31-4B8C-83A1-F6EECF244321}">
                <p14:modId xmlns:p14="http://schemas.microsoft.com/office/powerpoint/2010/main" val="1802283405"/>
              </p:ext>
            </p:extLst>
          </p:nvPr>
        </p:nvGraphicFramePr>
        <p:xfrm>
          <a:off x="5076056" y="2035780"/>
          <a:ext cx="3600400" cy="457200"/>
        </p:xfrm>
        <a:graphic>
          <a:graphicData uri="http://schemas.openxmlformats.org/drawingml/2006/table">
            <a:tbl>
              <a:tblPr firstRow="1" bandRow="1">
                <a:tableStyleId>{5C22544A-7EE6-4342-B048-85BDC9FD1C3A}</a:tableStyleId>
              </a:tblPr>
              <a:tblGrid>
                <a:gridCol w="900100">
                  <a:extLst>
                    <a:ext uri="{9D8B030D-6E8A-4147-A177-3AD203B41FA5}">
                      <a16:colId xmlns:a16="http://schemas.microsoft.com/office/drawing/2014/main" val="20000"/>
                    </a:ext>
                  </a:extLst>
                </a:gridCol>
                <a:gridCol w="900100">
                  <a:extLst>
                    <a:ext uri="{9D8B030D-6E8A-4147-A177-3AD203B41FA5}">
                      <a16:colId xmlns:a16="http://schemas.microsoft.com/office/drawing/2014/main" val="20001"/>
                    </a:ext>
                  </a:extLst>
                </a:gridCol>
                <a:gridCol w="900100">
                  <a:extLst>
                    <a:ext uri="{9D8B030D-6E8A-4147-A177-3AD203B41FA5}">
                      <a16:colId xmlns:a16="http://schemas.microsoft.com/office/drawing/2014/main" val="20002"/>
                    </a:ext>
                  </a:extLst>
                </a:gridCol>
                <a:gridCol w="900100">
                  <a:extLst>
                    <a:ext uri="{9D8B030D-6E8A-4147-A177-3AD203B41FA5}">
                      <a16:colId xmlns:a16="http://schemas.microsoft.com/office/drawing/2014/main" val="20003"/>
                    </a:ext>
                  </a:extLst>
                </a:gridCol>
              </a:tblGrid>
              <a:tr h="0">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5</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2</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1</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5</a:t>
                      </a:r>
                    </a:p>
                  </a:txBody>
                  <a:tcPr anchor="ctr"/>
                </a:tc>
                <a:extLst>
                  <a:ext uri="{0D108BD9-81ED-4DB2-BD59-A6C34878D82A}">
                    <a16:rowId xmlns:a16="http://schemas.microsoft.com/office/drawing/2014/main" val="10000"/>
                  </a:ext>
                </a:extLst>
              </a:tr>
            </a:tbl>
          </a:graphicData>
        </a:graphic>
      </p:graphicFrame>
      <p:cxnSp>
        <p:nvCxnSpPr>
          <p:cNvPr id="89" name="直線矢印コネクタ 88"/>
          <p:cNvCxnSpPr/>
          <p:nvPr/>
        </p:nvCxnSpPr>
        <p:spPr>
          <a:xfrm>
            <a:off x="4211960" y="2899876"/>
            <a:ext cx="576064"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90" name="表 89"/>
          <p:cNvGraphicFramePr>
            <a:graphicFrameLocks noGrp="1"/>
          </p:cNvGraphicFramePr>
          <p:nvPr>
            <p:extLst>
              <p:ext uri="{D42A27DB-BD31-4B8C-83A1-F6EECF244321}">
                <p14:modId xmlns:p14="http://schemas.microsoft.com/office/powerpoint/2010/main" val="2939027898"/>
              </p:ext>
            </p:extLst>
          </p:nvPr>
        </p:nvGraphicFramePr>
        <p:xfrm>
          <a:off x="5076056" y="2683852"/>
          <a:ext cx="3600400" cy="457200"/>
        </p:xfrm>
        <a:graphic>
          <a:graphicData uri="http://schemas.openxmlformats.org/drawingml/2006/table">
            <a:tbl>
              <a:tblPr firstRow="1" bandRow="1">
                <a:tableStyleId>{5C22544A-7EE6-4342-B048-85BDC9FD1C3A}</a:tableStyleId>
              </a:tblPr>
              <a:tblGrid>
                <a:gridCol w="900100">
                  <a:extLst>
                    <a:ext uri="{9D8B030D-6E8A-4147-A177-3AD203B41FA5}">
                      <a16:colId xmlns:a16="http://schemas.microsoft.com/office/drawing/2014/main" val="20000"/>
                    </a:ext>
                  </a:extLst>
                </a:gridCol>
                <a:gridCol w="900100">
                  <a:extLst>
                    <a:ext uri="{9D8B030D-6E8A-4147-A177-3AD203B41FA5}">
                      <a16:colId xmlns:a16="http://schemas.microsoft.com/office/drawing/2014/main" val="20001"/>
                    </a:ext>
                  </a:extLst>
                </a:gridCol>
                <a:gridCol w="900100">
                  <a:extLst>
                    <a:ext uri="{9D8B030D-6E8A-4147-A177-3AD203B41FA5}">
                      <a16:colId xmlns:a16="http://schemas.microsoft.com/office/drawing/2014/main" val="20002"/>
                    </a:ext>
                  </a:extLst>
                </a:gridCol>
                <a:gridCol w="900100">
                  <a:extLst>
                    <a:ext uri="{9D8B030D-6E8A-4147-A177-3AD203B41FA5}">
                      <a16:colId xmlns:a16="http://schemas.microsoft.com/office/drawing/2014/main" val="20003"/>
                    </a:ext>
                  </a:extLst>
                </a:gridCol>
              </a:tblGrid>
              <a:tr h="0">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1</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1</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1</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1</a:t>
                      </a:r>
                    </a:p>
                  </a:txBody>
                  <a:tcPr anchor="ctr"/>
                </a:tc>
                <a:extLst>
                  <a:ext uri="{0D108BD9-81ED-4DB2-BD59-A6C34878D82A}">
                    <a16:rowId xmlns:a16="http://schemas.microsoft.com/office/drawing/2014/main" val="10000"/>
                  </a:ext>
                </a:extLst>
              </a:tr>
            </a:tbl>
          </a:graphicData>
        </a:graphic>
      </p:graphicFrame>
      <p:cxnSp>
        <p:nvCxnSpPr>
          <p:cNvPr id="91" name="直線矢印コネクタ 90"/>
          <p:cNvCxnSpPr/>
          <p:nvPr/>
        </p:nvCxnSpPr>
        <p:spPr>
          <a:xfrm>
            <a:off x="4211960" y="3547948"/>
            <a:ext cx="576064"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92" name="表 91"/>
          <p:cNvGraphicFramePr>
            <a:graphicFrameLocks noGrp="1"/>
          </p:cNvGraphicFramePr>
          <p:nvPr>
            <p:extLst>
              <p:ext uri="{D42A27DB-BD31-4B8C-83A1-F6EECF244321}">
                <p14:modId xmlns:p14="http://schemas.microsoft.com/office/powerpoint/2010/main" val="3562438217"/>
              </p:ext>
            </p:extLst>
          </p:nvPr>
        </p:nvGraphicFramePr>
        <p:xfrm>
          <a:off x="5076056" y="3331924"/>
          <a:ext cx="3600400" cy="457200"/>
        </p:xfrm>
        <a:graphic>
          <a:graphicData uri="http://schemas.openxmlformats.org/drawingml/2006/table">
            <a:tbl>
              <a:tblPr firstRow="1" bandRow="1">
                <a:tableStyleId>{5C22544A-7EE6-4342-B048-85BDC9FD1C3A}</a:tableStyleId>
              </a:tblPr>
              <a:tblGrid>
                <a:gridCol w="900100">
                  <a:extLst>
                    <a:ext uri="{9D8B030D-6E8A-4147-A177-3AD203B41FA5}">
                      <a16:colId xmlns:a16="http://schemas.microsoft.com/office/drawing/2014/main" val="20000"/>
                    </a:ext>
                  </a:extLst>
                </a:gridCol>
                <a:gridCol w="900100">
                  <a:extLst>
                    <a:ext uri="{9D8B030D-6E8A-4147-A177-3AD203B41FA5}">
                      <a16:colId xmlns:a16="http://schemas.microsoft.com/office/drawing/2014/main" val="20001"/>
                    </a:ext>
                  </a:extLst>
                </a:gridCol>
                <a:gridCol w="900100">
                  <a:extLst>
                    <a:ext uri="{9D8B030D-6E8A-4147-A177-3AD203B41FA5}">
                      <a16:colId xmlns:a16="http://schemas.microsoft.com/office/drawing/2014/main" val="20002"/>
                    </a:ext>
                  </a:extLst>
                </a:gridCol>
                <a:gridCol w="900100">
                  <a:extLst>
                    <a:ext uri="{9D8B030D-6E8A-4147-A177-3AD203B41FA5}">
                      <a16:colId xmlns:a16="http://schemas.microsoft.com/office/drawing/2014/main" val="20003"/>
                    </a:ext>
                  </a:extLst>
                </a:gridCol>
              </a:tblGrid>
              <a:tr h="0">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9</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7</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6</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4</a:t>
                      </a:r>
                    </a:p>
                  </a:txBody>
                  <a:tcPr anchor="ctr"/>
                </a:tc>
                <a:extLst>
                  <a:ext uri="{0D108BD9-81ED-4DB2-BD59-A6C34878D82A}">
                    <a16:rowId xmlns:a16="http://schemas.microsoft.com/office/drawing/2014/main" val="10000"/>
                  </a:ext>
                </a:extLst>
              </a:tr>
            </a:tbl>
          </a:graphicData>
        </a:graphic>
      </p:graphicFrame>
      <p:cxnSp>
        <p:nvCxnSpPr>
          <p:cNvPr id="93" name="直線矢印コネクタ 92"/>
          <p:cNvCxnSpPr/>
          <p:nvPr/>
        </p:nvCxnSpPr>
        <p:spPr>
          <a:xfrm>
            <a:off x="4211960" y="4196020"/>
            <a:ext cx="576064"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94" name="表 93"/>
          <p:cNvGraphicFramePr>
            <a:graphicFrameLocks noGrp="1"/>
          </p:cNvGraphicFramePr>
          <p:nvPr>
            <p:extLst>
              <p:ext uri="{D42A27DB-BD31-4B8C-83A1-F6EECF244321}">
                <p14:modId xmlns:p14="http://schemas.microsoft.com/office/powerpoint/2010/main" val="2478026145"/>
              </p:ext>
            </p:extLst>
          </p:nvPr>
        </p:nvGraphicFramePr>
        <p:xfrm>
          <a:off x="5076056" y="3979996"/>
          <a:ext cx="3600400" cy="457200"/>
        </p:xfrm>
        <a:graphic>
          <a:graphicData uri="http://schemas.openxmlformats.org/drawingml/2006/table">
            <a:tbl>
              <a:tblPr firstRow="1" bandRow="1">
                <a:tableStyleId>{5C22544A-7EE6-4342-B048-85BDC9FD1C3A}</a:tableStyleId>
              </a:tblPr>
              <a:tblGrid>
                <a:gridCol w="900100">
                  <a:extLst>
                    <a:ext uri="{9D8B030D-6E8A-4147-A177-3AD203B41FA5}">
                      <a16:colId xmlns:a16="http://schemas.microsoft.com/office/drawing/2014/main" val="20000"/>
                    </a:ext>
                  </a:extLst>
                </a:gridCol>
                <a:gridCol w="900100">
                  <a:extLst>
                    <a:ext uri="{9D8B030D-6E8A-4147-A177-3AD203B41FA5}">
                      <a16:colId xmlns:a16="http://schemas.microsoft.com/office/drawing/2014/main" val="20001"/>
                    </a:ext>
                  </a:extLst>
                </a:gridCol>
                <a:gridCol w="900100">
                  <a:extLst>
                    <a:ext uri="{9D8B030D-6E8A-4147-A177-3AD203B41FA5}">
                      <a16:colId xmlns:a16="http://schemas.microsoft.com/office/drawing/2014/main" val="20002"/>
                    </a:ext>
                  </a:extLst>
                </a:gridCol>
                <a:gridCol w="900100">
                  <a:extLst>
                    <a:ext uri="{9D8B030D-6E8A-4147-A177-3AD203B41FA5}">
                      <a16:colId xmlns:a16="http://schemas.microsoft.com/office/drawing/2014/main" val="20003"/>
                    </a:ext>
                  </a:extLst>
                </a:gridCol>
              </a:tblGrid>
              <a:tr h="0">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3</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4</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5</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6</a:t>
                      </a:r>
                    </a:p>
                  </a:txBody>
                  <a:tcPr anchor="ctr"/>
                </a:tc>
                <a:extLst>
                  <a:ext uri="{0D108BD9-81ED-4DB2-BD59-A6C34878D82A}">
                    <a16:rowId xmlns:a16="http://schemas.microsoft.com/office/drawing/2014/main" val="10000"/>
                  </a:ext>
                </a:extLst>
              </a:tr>
            </a:tbl>
          </a:graphicData>
        </a:graphic>
      </p:graphicFrame>
      <p:cxnSp>
        <p:nvCxnSpPr>
          <p:cNvPr id="95" name="直線矢印コネクタ 94"/>
          <p:cNvCxnSpPr/>
          <p:nvPr/>
        </p:nvCxnSpPr>
        <p:spPr>
          <a:xfrm>
            <a:off x="4211960" y="4818940"/>
            <a:ext cx="576064"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96" name="表 95"/>
          <p:cNvGraphicFramePr>
            <a:graphicFrameLocks noGrp="1"/>
          </p:cNvGraphicFramePr>
          <p:nvPr>
            <p:extLst>
              <p:ext uri="{D42A27DB-BD31-4B8C-83A1-F6EECF244321}">
                <p14:modId xmlns:p14="http://schemas.microsoft.com/office/powerpoint/2010/main" val="1792671078"/>
              </p:ext>
            </p:extLst>
          </p:nvPr>
        </p:nvGraphicFramePr>
        <p:xfrm>
          <a:off x="5076056" y="4602916"/>
          <a:ext cx="3600400" cy="457200"/>
        </p:xfrm>
        <a:graphic>
          <a:graphicData uri="http://schemas.openxmlformats.org/drawingml/2006/table">
            <a:tbl>
              <a:tblPr firstRow="1" bandRow="1">
                <a:tableStyleId>{5C22544A-7EE6-4342-B048-85BDC9FD1C3A}</a:tableStyleId>
              </a:tblPr>
              <a:tblGrid>
                <a:gridCol w="900100">
                  <a:extLst>
                    <a:ext uri="{9D8B030D-6E8A-4147-A177-3AD203B41FA5}">
                      <a16:colId xmlns:a16="http://schemas.microsoft.com/office/drawing/2014/main" val="20000"/>
                    </a:ext>
                  </a:extLst>
                </a:gridCol>
                <a:gridCol w="900100">
                  <a:extLst>
                    <a:ext uri="{9D8B030D-6E8A-4147-A177-3AD203B41FA5}">
                      <a16:colId xmlns:a16="http://schemas.microsoft.com/office/drawing/2014/main" val="20001"/>
                    </a:ext>
                  </a:extLst>
                </a:gridCol>
                <a:gridCol w="900100">
                  <a:extLst>
                    <a:ext uri="{9D8B030D-6E8A-4147-A177-3AD203B41FA5}">
                      <a16:colId xmlns:a16="http://schemas.microsoft.com/office/drawing/2014/main" val="20002"/>
                    </a:ext>
                  </a:extLst>
                </a:gridCol>
                <a:gridCol w="900100">
                  <a:extLst>
                    <a:ext uri="{9D8B030D-6E8A-4147-A177-3AD203B41FA5}">
                      <a16:colId xmlns:a16="http://schemas.microsoft.com/office/drawing/2014/main" val="20003"/>
                    </a:ext>
                  </a:extLst>
                </a:gridCol>
              </a:tblGrid>
              <a:tr h="0">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8</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6</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2</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2</a:t>
                      </a:r>
                    </a:p>
                  </a:txBody>
                  <a:tcPr anchor="ctr"/>
                </a:tc>
                <a:extLst>
                  <a:ext uri="{0D108BD9-81ED-4DB2-BD59-A6C34878D82A}">
                    <a16:rowId xmlns:a16="http://schemas.microsoft.com/office/drawing/2014/main" val="10000"/>
                  </a:ext>
                </a:extLst>
              </a:tr>
            </a:tbl>
          </a:graphicData>
        </a:graphic>
      </p:graphicFrame>
      <p:cxnSp>
        <p:nvCxnSpPr>
          <p:cNvPr id="97" name="直線矢印コネクタ 96"/>
          <p:cNvCxnSpPr/>
          <p:nvPr/>
        </p:nvCxnSpPr>
        <p:spPr>
          <a:xfrm>
            <a:off x="4211960" y="5949344"/>
            <a:ext cx="576064"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98" name="表 97"/>
          <p:cNvGraphicFramePr>
            <a:graphicFrameLocks noGrp="1"/>
          </p:cNvGraphicFramePr>
          <p:nvPr>
            <p:extLst>
              <p:ext uri="{D42A27DB-BD31-4B8C-83A1-F6EECF244321}">
                <p14:modId xmlns:p14="http://schemas.microsoft.com/office/powerpoint/2010/main" val="4038064889"/>
              </p:ext>
            </p:extLst>
          </p:nvPr>
        </p:nvGraphicFramePr>
        <p:xfrm>
          <a:off x="5076056" y="5733320"/>
          <a:ext cx="3600400" cy="457200"/>
        </p:xfrm>
        <a:graphic>
          <a:graphicData uri="http://schemas.openxmlformats.org/drawingml/2006/table">
            <a:tbl>
              <a:tblPr firstRow="1" bandRow="1">
                <a:tableStyleId>{5C22544A-7EE6-4342-B048-85BDC9FD1C3A}</a:tableStyleId>
              </a:tblPr>
              <a:tblGrid>
                <a:gridCol w="900100">
                  <a:extLst>
                    <a:ext uri="{9D8B030D-6E8A-4147-A177-3AD203B41FA5}">
                      <a16:colId xmlns:a16="http://schemas.microsoft.com/office/drawing/2014/main" val="20000"/>
                    </a:ext>
                  </a:extLst>
                </a:gridCol>
                <a:gridCol w="900100">
                  <a:extLst>
                    <a:ext uri="{9D8B030D-6E8A-4147-A177-3AD203B41FA5}">
                      <a16:colId xmlns:a16="http://schemas.microsoft.com/office/drawing/2014/main" val="20001"/>
                    </a:ext>
                  </a:extLst>
                </a:gridCol>
                <a:gridCol w="900100">
                  <a:extLst>
                    <a:ext uri="{9D8B030D-6E8A-4147-A177-3AD203B41FA5}">
                      <a16:colId xmlns:a16="http://schemas.microsoft.com/office/drawing/2014/main" val="20002"/>
                    </a:ext>
                  </a:extLst>
                </a:gridCol>
                <a:gridCol w="900100">
                  <a:extLst>
                    <a:ext uri="{9D8B030D-6E8A-4147-A177-3AD203B41FA5}">
                      <a16:colId xmlns:a16="http://schemas.microsoft.com/office/drawing/2014/main" val="20003"/>
                    </a:ext>
                  </a:extLst>
                </a:gridCol>
              </a:tblGrid>
              <a:tr h="0">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8</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6</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4</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1</a:t>
                      </a:r>
                    </a:p>
                  </a:txBody>
                  <a:tcPr anchor="ctr"/>
                </a:tc>
                <a:extLst>
                  <a:ext uri="{0D108BD9-81ED-4DB2-BD59-A6C34878D82A}">
                    <a16:rowId xmlns:a16="http://schemas.microsoft.com/office/drawing/2014/main" val="10000"/>
                  </a:ext>
                </a:extLst>
              </a:tr>
            </a:tbl>
          </a:graphicData>
        </a:graphic>
      </p:graphicFrame>
      <p:sp>
        <p:nvSpPr>
          <p:cNvPr id="99" name="正方形/長方形 98"/>
          <p:cNvSpPr/>
          <p:nvPr/>
        </p:nvSpPr>
        <p:spPr>
          <a:xfrm>
            <a:off x="6660232" y="5060116"/>
            <a:ext cx="432048" cy="646331"/>
          </a:xfrm>
          <a:prstGeom prst="rect">
            <a:avLst/>
          </a:prstGeom>
        </p:spPr>
        <p:txBody>
          <a:bodyPr wrap="square">
            <a:spAutoFit/>
          </a:bodyPr>
          <a:lstStyle/>
          <a:p>
            <a:pPr algn="ctr"/>
            <a:r>
              <a:rPr lang="ja-JP" altLang="en-US" b="1" dirty="0" smtClean="0">
                <a:latin typeface="Meiryo UI" panose="020B0604030504040204" pitchFamily="50" charset="-128"/>
                <a:ea typeface="Meiryo UI" panose="020B0604030504040204" pitchFamily="50" charset="-128"/>
              </a:rPr>
              <a:t>・</a:t>
            </a:r>
            <a:endParaRPr lang="en-US" altLang="ja-JP" b="1" dirty="0" smtClean="0">
              <a:latin typeface="Meiryo UI" panose="020B0604030504040204" pitchFamily="50" charset="-128"/>
              <a:ea typeface="Meiryo UI" panose="020B0604030504040204" pitchFamily="50" charset="-128"/>
            </a:endParaRPr>
          </a:p>
          <a:p>
            <a:pPr algn="ctr"/>
            <a:r>
              <a:rPr lang="ja-JP" altLang="en-US" b="1" dirty="0">
                <a:latin typeface="Meiryo UI" panose="020B0604030504040204" pitchFamily="50" charset="-128"/>
                <a:ea typeface="Meiryo UI" panose="020B0604030504040204" pitchFamily="50" charset="-128"/>
              </a:rPr>
              <a:t>・</a:t>
            </a:r>
            <a:endParaRPr lang="en-US" altLang="ja-JP" b="1" dirty="0" smtClean="0">
              <a:latin typeface="Meiryo UI" panose="020B0604030504040204" pitchFamily="50" charset="-128"/>
              <a:ea typeface="Meiryo UI" panose="020B0604030504040204" pitchFamily="50" charset="-128"/>
            </a:endParaRPr>
          </a:p>
        </p:txBody>
      </p:sp>
      <p:graphicFrame>
        <p:nvGraphicFramePr>
          <p:cNvPr id="100" name="表 99"/>
          <p:cNvGraphicFramePr>
            <a:graphicFrameLocks noGrp="1"/>
          </p:cNvGraphicFramePr>
          <p:nvPr>
            <p:extLst>
              <p:ext uri="{D42A27DB-BD31-4B8C-83A1-F6EECF244321}">
                <p14:modId xmlns:p14="http://schemas.microsoft.com/office/powerpoint/2010/main" val="1494921703"/>
              </p:ext>
            </p:extLst>
          </p:nvPr>
        </p:nvGraphicFramePr>
        <p:xfrm>
          <a:off x="251520" y="1465274"/>
          <a:ext cx="3600400" cy="457200"/>
        </p:xfrm>
        <a:graphic>
          <a:graphicData uri="http://schemas.openxmlformats.org/drawingml/2006/table">
            <a:tbl>
              <a:tblPr firstRow="1" bandRow="1">
                <a:tableStyleId>{5C22544A-7EE6-4342-B048-85BDC9FD1C3A}</a:tableStyleId>
              </a:tblPr>
              <a:tblGrid>
                <a:gridCol w="900100">
                  <a:extLst>
                    <a:ext uri="{9D8B030D-6E8A-4147-A177-3AD203B41FA5}">
                      <a16:colId xmlns:a16="http://schemas.microsoft.com/office/drawing/2014/main" val="20000"/>
                    </a:ext>
                  </a:extLst>
                </a:gridCol>
                <a:gridCol w="900100">
                  <a:extLst>
                    <a:ext uri="{9D8B030D-6E8A-4147-A177-3AD203B41FA5}">
                      <a16:colId xmlns:a16="http://schemas.microsoft.com/office/drawing/2014/main" val="20001"/>
                    </a:ext>
                  </a:extLst>
                </a:gridCol>
                <a:gridCol w="900100">
                  <a:extLst>
                    <a:ext uri="{9D8B030D-6E8A-4147-A177-3AD203B41FA5}">
                      <a16:colId xmlns:a16="http://schemas.microsoft.com/office/drawing/2014/main" val="20002"/>
                    </a:ext>
                  </a:extLst>
                </a:gridCol>
                <a:gridCol w="900100">
                  <a:extLst>
                    <a:ext uri="{9D8B030D-6E8A-4147-A177-3AD203B41FA5}">
                      <a16:colId xmlns:a16="http://schemas.microsoft.com/office/drawing/2014/main" val="20003"/>
                    </a:ext>
                  </a:extLst>
                </a:gridCol>
              </a:tblGrid>
              <a:tr h="432048">
                <a:tc>
                  <a:txBody>
                    <a:bodyPr/>
                    <a:lstStyle/>
                    <a:p>
                      <a:pPr algn="ct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23</a:t>
                      </a:r>
                      <a:r>
                        <a:rPr kumimoji="1" lang="en-US" altLang="ja-JP" sz="2400" baseline="30000" dirty="0" smtClean="0">
                          <a:latin typeface="メイリオ" panose="020B0604030504040204" pitchFamily="50" charset="-128"/>
                          <a:ea typeface="メイリオ" panose="020B0604030504040204" pitchFamily="50" charset="-128"/>
                          <a:cs typeface="メイリオ" panose="020B0604030504040204" pitchFamily="50" charset="-128"/>
                        </a:rPr>
                        <a:t>rd</a:t>
                      </a: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 </a:t>
                      </a:r>
                    </a:p>
                  </a:txBody>
                  <a:tcPr anchor="ctr"/>
                </a:tc>
                <a:tc>
                  <a:txBody>
                    <a:bodyPr/>
                    <a:lstStyle/>
                    <a:p>
                      <a:pPr algn="ct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24</a:t>
                      </a:r>
                      <a:r>
                        <a:rPr kumimoji="1" lang="en-US" altLang="ja-JP" sz="2400" baseline="30000" dirty="0" smtClean="0">
                          <a:latin typeface="メイリオ" panose="020B0604030504040204" pitchFamily="50" charset="-128"/>
                          <a:ea typeface="メイリオ" panose="020B0604030504040204" pitchFamily="50" charset="-128"/>
                          <a:cs typeface="メイリオ" panose="020B0604030504040204" pitchFamily="50" charset="-128"/>
                        </a:rPr>
                        <a:t>th</a:t>
                      </a: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 </a:t>
                      </a:r>
                    </a:p>
                  </a:txBody>
                  <a:tcPr anchor="ctr"/>
                </a:tc>
                <a:tc>
                  <a:txBody>
                    <a:bodyPr/>
                    <a:lstStyle/>
                    <a:p>
                      <a:pPr algn="ct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25</a:t>
                      </a:r>
                      <a:r>
                        <a:rPr kumimoji="1" lang="en-US" altLang="ja-JP" sz="2400" baseline="30000" dirty="0" smtClean="0">
                          <a:latin typeface="メイリオ" panose="020B0604030504040204" pitchFamily="50" charset="-128"/>
                          <a:ea typeface="メイリオ" panose="020B0604030504040204" pitchFamily="50" charset="-128"/>
                          <a:cs typeface="メイリオ" panose="020B0604030504040204" pitchFamily="50" charset="-128"/>
                        </a:rPr>
                        <a:t>th</a:t>
                      </a: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 </a:t>
                      </a:r>
                    </a:p>
                  </a:txBody>
                  <a:tcPr anchor="ctr"/>
                </a:tc>
                <a:tc>
                  <a:txBody>
                    <a:bodyPr/>
                    <a:lstStyle/>
                    <a:p>
                      <a:pPr algn="ct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26</a:t>
                      </a:r>
                      <a:r>
                        <a:rPr kumimoji="1" lang="en-US" altLang="ja-JP" sz="2400" baseline="30000" dirty="0" smtClean="0">
                          <a:latin typeface="メイリオ" panose="020B0604030504040204" pitchFamily="50" charset="-128"/>
                          <a:ea typeface="メイリオ" panose="020B0604030504040204" pitchFamily="50" charset="-128"/>
                          <a:cs typeface="メイリオ" panose="020B0604030504040204" pitchFamily="50" charset="-128"/>
                        </a:rPr>
                        <a:t>th</a:t>
                      </a: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 </a:t>
                      </a:r>
                    </a:p>
                  </a:txBody>
                  <a:tcPr anchor="ctr"/>
                </a:tc>
                <a:extLst>
                  <a:ext uri="{0D108BD9-81ED-4DB2-BD59-A6C34878D82A}">
                    <a16:rowId xmlns:a16="http://schemas.microsoft.com/office/drawing/2014/main" val="10000"/>
                  </a:ext>
                </a:extLst>
              </a:tr>
            </a:tbl>
          </a:graphicData>
        </a:graphic>
      </p:graphicFrame>
      <p:sp>
        <p:nvSpPr>
          <p:cNvPr id="101" name="タイトル 1"/>
          <p:cNvSpPr txBox="1">
            <a:spLocks/>
          </p:cNvSpPr>
          <p:nvPr/>
        </p:nvSpPr>
        <p:spPr bwMode="gray">
          <a:xfrm>
            <a:off x="0" y="6237390"/>
            <a:ext cx="9149945" cy="523220"/>
          </a:xfrm>
          <a:prstGeom prst="rect">
            <a:avLst/>
          </a:prstGeom>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r>
              <a:rPr lang="en-US" altLang="ja-JP" sz="2800" b="1" dirty="0">
                <a:solidFill>
                  <a:srgbClr val="0000FF"/>
                </a:solidFill>
                <a:latin typeface="Meiryo UI" panose="020B0604030504040204" pitchFamily="50" charset="-128"/>
                <a:ea typeface="Meiryo UI" panose="020B0604030504040204" pitchFamily="50" charset="-128"/>
              </a:rPr>
              <a:t>Anyway, make lots of genes at </a:t>
            </a:r>
            <a:r>
              <a:rPr lang="en-US" altLang="ja-JP" sz="2800" b="1" dirty="0" smtClean="0">
                <a:solidFill>
                  <a:srgbClr val="0000FF"/>
                </a:solidFill>
                <a:latin typeface="Meiryo UI" panose="020B0604030504040204" pitchFamily="50" charset="-128"/>
                <a:ea typeface="Meiryo UI" panose="020B0604030504040204" pitchFamily="50" charset="-128"/>
              </a:rPr>
              <a:t>random</a:t>
            </a:r>
            <a:endParaRPr lang="en-US" altLang="ja-JP" sz="2800" b="1" dirty="0">
              <a:solidFill>
                <a:srgbClr val="0000FF"/>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14051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113191" y="116540"/>
            <a:ext cx="4283096" cy="523220"/>
          </a:xfrm>
        </p:spPr>
        <p:txBody>
          <a:bodyPr/>
          <a:lstStyle/>
          <a:p>
            <a:pPr algn="l"/>
            <a:r>
              <a:rPr lang="en-US" altLang="ja-JP" sz="2800" b="1" dirty="0" smtClean="0">
                <a:latin typeface="Meiryo UI" pitchFamily="50" charset="-128"/>
                <a:ea typeface="Meiryo UI" pitchFamily="50" charset="-128"/>
              </a:rPr>
              <a:t>3.15 </a:t>
            </a:r>
            <a:r>
              <a:rPr lang="en-US" altLang="ja-JP" sz="2800" b="1" dirty="0" smtClean="0">
                <a:latin typeface="Meiryo UI" pitchFamily="50" charset="-128"/>
                <a:ea typeface="Meiryo UI" pitchFamily="50" charset="-128"/>
              </a:rPr>
              <a:t>Crossover genes</a:t>
            </a:r>
            <a:endParaRPr kumimoji="1" lang="ja-JP" altLang="en-US" sz="2800" b="1" dirty="0">
              <a:latin typeface="Meiryo UI" pitchFamily="50" charset="-128"/>
              <a:ea typeface="Meiryo UI" pitchFamily="50" charset="-128"/>
            </a:endParaRPr>
          </a:p>
        </p:txBody>
      </p:sp>
      <p:sp>
        <p:nvSpPr>
          <p:cNvPr id="21" name="正方形/長方形 20"/>
          <p:cNvSpPr/>
          <p:nvPr/>
        </p:nvSpPr>
        <p:spPr>
          <a:xfrm>
            <a:off x="0" y="860390"/>
            <a:ext cx="9108630" cy="523220"/>
          </a:xfrm>
          <a:prstGeom prst="rect">
            <a:avLst/>
          </a:prstGeom>
          <a:solidFill>
            <a:schemeClr val="bg1">
              <a:lumMod val="95000"/>
            </a:schemeClr>
          </a:solidFill>
        </p:spPr>
        <p:txBody>
          <a:bodyPr wrap="square">
            <a:spAutoFit/>
          </a:bodyPr>
          <a:lstStyle/>
          <a:p>
            <a:pPr algn="ctr"/>
            <a:r>
              <a:rPr lang="en-US" altLang="ja-JP" sz="2800" b="1" dirty="0" smtClean="0">
                <a:solidFill>
                  <a:srgbClr val="000066"/>
                </a:solidFill>
                <a:latin typeface="Meiryo UI" panose="020B0604030504040204" pitchFamily="50" charset="-128"/>
                <a:ea typeface="Meiryo UI" panose="020B0604030504040204" pitchFamily="50" charset="-128"/>
              </a:rPr>
              <a:t>Replace a part </a:t>
            </a:r>
            <a:r>
              <a:rPr lang="en-US" altLang="ja-JP" sz="2800" b="1" dirty="0">
                <a:solidFill>
                  <a:srgbClr val="000066"/>
                </a:solidFill>
                <a:latin typeface="Meiryo UI" panose="020B0604030504040204" pitchFamily="50" charset="-128"/>
                <a:ea typeface="Meiryo UI" panose="020B0604030504040204" pitchFamily="50" charset="-128"/>
              </a:rPr>
              <a:t>of </a:t>
            </a:r>
            <a:r>
              <a:rPr lang="en-US" altLang="ja-JP" sz="2800" b="1" dirty="0" smtClean="0">
                <a:solidFill>
                  <a:srgbClr val="000066"/>
                </a:solidFill>
                <a:latin typeface="Meiryo UI" panose="020B0604030504040204" pitchFamily="50" charset="-128"/>
                <a:ea typeface="Meiryo UI" panose="020B0604030504040204" pitchFamily="50" charset="-128"/>
              </a:rPr>
              <a:t>genes</a:t>
            </a:r>
            <a:endParaRPr lang="ja-JP" altLang="en-US" sz="2800" b="1" dirty="0">
              <a:solidFill>
                <a:srgbClr val="000066"/>
              </a:solidFill>
              <a:latin typeface="Meiryo UI" panose="020B0604030504040204" pitchFamily="50" charset="-128"/>
              <a:ea typeface="Meiryo UI" panose="020B0604030504040204" pitchFamily="50" charset="-128"/>
            </a:endParaRPr>
          </a:p>
        </p:txBody>
      </p:sp>
      <p:graphicFrame>
        <p:nvGraphicFramePr>
          <p:cNvPr id="26" name="表 25"/>
          <p:cNvGraphicFramePr>
            <a:graphicFrameLocks noGrp="1"/>
          </p:cNvGraphicFramePr>
          <p:nvPr>
            <p:extLst>
              <p:ext uri="{D42A27DB-BD31-4B8C-83A1-F6EECF244321}">
                <p14:modId xmlns:p14="http://schemas.microsoft.com/office/powerpoint/2010/main" val="3093929539"/>
              </p:ext>
            </p:extLst>
          </p:nvPr>
        </p:nvGraphicFramePr>
        <p:xfrm>
          <a:off x="251520" y="1944268"/>
          <a:ext cx="3600400" cy="457200"/>
        </p:xfrm>
        <a:graphic>
          <a:graphicData uri="http://schemas.openxmlformats.org/drawingml/2006/table">
            <a:tbl>
              <a:tblPr firstRow="1" bandRow="1">
                <a:tableStyleId>{5C22544A-7EE6-4342-B048-85BDC9FD1C3A}</a:tableStyleId>
              </a:tblPr>
              <a:tblGrid>
                <a:gridCol w="900100">
                  <a:extLst>
                    <a:ext uri="{9D8B030D-6E8A-4147-A177-3AD203B41FA5}">
                      <a16:colId xmlns:a16="http://schemas.microsoft.com/office/drawing/2014/main" val="20000"/>
                    </a:ext>
                  </a:extLst>
                </a:gridCol>
                <a:gridCol w="900100">
                  <a:extLst>
                    <a:ext uri="{9D8B030D-6E8A-4147-A177-3AD203B41FA5}">
                      <a16:colId xmlns:a16="http://schemas.microsoft.com/office/drawing/2014/main" val="20001"/>
                    </a:ext>
                  </a:extLst>
                </a:gridCol>
                <a:gridCol w="900100">
                  <a:extLst>
                    <a:ext uri="{9D8B030D-6E8A-4147-A177-3AD203B41FA5}">
                      <a16:colId xmlns:a16="http://schemas.microsoft.com/office/drawing/2014/main" val="20002"/>
                    </a:ext>
                  </a:extLst>
                </a:gridCol>
                <a:gridCol w="900100">
                  <a:extLst>
                    <a:ext uri="{9D8B030D-6E8A-4147-A177-3AD203B41FA5}">
                      <a16:colId xmlns:a16="http://schemas.microsoft.com/office/drawing/2014/main" val="20003"/>
                    </a:ext>
                  </a:extLst>
                </a:gridCol>
              </a:tblGrid>
              <a:tr h="432048">
                <a:tc>
                  <a:txBody>
                    <a:bodyPr/>
                    <a:lstStyle/>
                    <a:p>
                      <a:pPr algn="ct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23</a:t>
                      </a:r>
                      <a:r>
                        <a:rPr kumimoji="1" lang="en-US" altLang="ja-JP" sz="2400" baseline="30000" dirty="0" smtClean="0">
                          <a:latin typeface="メイリオ" panose="020B0604030504040204" pitchFamily="50" charset="-128"/>
                          <a:ea typeface="メイリオ" panose="020B0604030504040204" pitchFamily="50" charset="-128"/>
                          <a:cs typeface="メイリオ" panose="020B0604030504040204" pitchFamily="50" charset="-128"/>
                        </a:rPr>
                        <a:t>rd</a:t>
                      </a: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 </a:t>
                      </a:r>
                    </a:p>
                  </a:txBody>
                  <a:tcPr anchor="ctr"/>
                </a:tc>
                <a:tc>
                  <a:txBody>
                    <a:bodyPr/>
                    <a:lstStyle/>
                    <a:p>
                      <a:pPr algn="ct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24</a:t>
                      </a:r>
                      <a:r>
                        <a:rPr kumimoji="1" lang="en-US" altLang="ja-JP" sz="2400" baseline="30000" dirty="0" smtClean="0">
                          <a:latin typeface="メイリオ" panose="020B0604030504040204" pitchFamily="50" charset="-128"/>
                          <a:ea typeface="メイリオ" panose="020B0604030504040204" pitchFamily="50" charset="-128"/>
                          <a:cs typeface="メイリオ" panose="020B0604030504040204" pitchFamily="50" charset="-128"/>
                        </a:rPr>
                        <a:t>th</a:t>
                      </a: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 </a:t>
                      </a:r>
                    </a:p>
                  </a:txBody>
                  <a:tcPr anchor="ctr"/>
                </a:tc>
                <a:tc>
                  <a:txBody>
                    <a:bodyPr/>
                    <a:lstStyle/>
                    <a:p>
                      <a:pPr algn="ct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25</a:t>
                      </a:r>
                      <a:r>
                        <a:rPr kumimoji="1" lang="en-US" altLang="ja-JP" sz="2400" baseline="30000" dirty="0" smtClean="0">
                          <a:latin typeface="メイリオ" panose="020B0604030504040204" pitchFamily="50" charset="-128"/>
                          <a:ea typeface="メイリオ" panose="020B0604030504040204" pitchFamily="50" charset="-128"/>
                          <a:cs typeface="メイリオ" panose="020B0604030504040204" pitchFamily="50" charset="-128"/>
                        </a:rPr>
                        <a:t>th</a:t>
                      </a: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 </a:t>
                      </a:r>
                    </a:p>
                  </a:txBody>
                  <a:tcPr anchor="ctr"/>
                </a:tc>
                <a:tc>
                  <a:txBody>
                    <a:bodyPr/>
                    <a:lstStyle/>
                    <a:p>
                      <a:pPr algn="ct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26</a:t>
                      </a:r>
                      <a:r>
                        <a:rPr kumimoji="1" lang="en-US" altLang="ja-JP" sz="2400" baseline="30000" dirty="0" smtClean="0">
                          <a:latin typeface="メイリオ" panose="020B0604030504040204" pitchFamily="50" charset="-128"/>
                          <a:ea typeface="メイリオ" panose="020B0604030504040204" pitchFamily="50" charset="-128"/>
                          <a:cs typeface="メイリオ" panose="020B0604030504040204" pitchFamily="50" charset="-128"/>
                        </a:rPr>
                        <a:t>th</a:t>
                      </a: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 </a:t>
                      </a:r>
                    </a:p>
                  </a:txBody>
                  <a:tcPr anchor="ctr"/>
                </a:tc>
                <a:extLst>
                  <a:ext uri="{0D108BD9-81ED-4DB2-BD59-A6C34878D82A}">
                    <a16:rowId xmlns:a16="http://schemas.microsoft.com/office/drawing/2014/main" val="10000"/>
                  </a:ext>
                </a:extLst>
              </a:tr>
            </a:tbl>
          </a:graphicData>
        </a:graphic>
      </p:graphicFrame>
      <p:graphicFrame>
        <p:nvGraphicFramePr>
          <p:cNvPr id="27" name="表 26"/>
          <p:cNvGraphicFramePr>
            <a:graphicFrameLocks noGrp="1"/>
          </p:cNvGraphicFramePr>
          <p:nvPr>
            <p:extLst>
              <p:ext uri="{D42A27DB-BD31-4B8C-83A1-F6EECF244321}">
                <p14:modId xmlns:p14="http://schemas.microsoft.com/office/powerpoint/2010/main" val="1728149265"/>
              </p:ext>
            </p:extLst>
          </p:nvPr>
        </p:nvGraphicFramePr>
        <p:xfrm>
          <a:off x="251520" y="2683824"/>
          <a:ext cx="3600400" cy="457200"/>
        </p:xfrm>
        <a:graphic>
          <a:graphicData uri="http://schemas.openxmlformats.org/drawingml/2006/table">
            <a:tbl>
              <a:tblPr firstRow="1" bandRow="1">
                <a:tableStyleId>{5C22544A-7EE6-4342-B048-85BDC9FD1C3A}</a:tableStyleId>
              </a:tblPr>
              <a:tblGrid>
                <a:gridCol w="900100">
                  <a:extLst>
                    <a:ext uri="{9D8B030D-6E8A-4147-A177-3AD203B41FA5}">
                      <a16:colId xmlns:a16="http://schemas.microsoft.com/office/drawing/2014/main" val="20000"/>
                    </a:ext>
                  </a:extLst>
                </a:gridCol>
                <a:gridCol w="900100">
                  <a:extLst>
                    <a:ext uri="{9D8B030D-6E8A-4147-A177-3AD203B41FA5}">
                      <a16:colId xmlns:a16="http://schemas.microsoft.com/office/drawing/2014/main" val="20001"/>
                    </a:ext>
                  </a:extLst>
                </a:gridCol>
                <a:gridCol w="900100">
                  <a:extLst>
                    <a:ext uri="{9D8B030D-6E8A-4147-A177-3AD203B41FA5}">
                      <a16:colId xmlns:a16="http://schemas.microsoft.com/office/drawing/2014/main" val="20002"/>
                    </a:ext>
                  </a:extLst>
                </a:gridCol>
                <a:gridCol w="900100">
                  <a:extLst>
                    <a:ext uri="{9D8B030D-6E8A-4147-A177-3AD203B41FA5}">
                      <a16:colId xmlns:a16="http://schemas.microsoft.com/office/drawing/2014/main" val="20003"/>
                    </a:ext>
                  </a:extLst>
                </a:gridCol>
              </a:tblGrid>
              <a:tr h="0">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E</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B</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A</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H</a:t>
                      </a:r>
                    </a:p>
                  </a:txBody>
                  <a:tcPr anchor="ctr"/>
                </a:tc>
                <a:extLst>
                  <a:ext uri="{0D108BD9-81ED-4DB2-BD59-A6C34878D82A}">
                    <a16:rowId xmlns:a16="http://schemas.microsoft.com/office/drawing/2014/main" val="10000"/>
                  </a:ext>
                </a:extLst>
              </a:tr>
            </a:tbl>
          </a:graphicData>
        </a:graphic>
      </p:graphicFrame>
      <p:graphicFrame>
        <p:nvGraphicFramePr>
          <p:cNvPr id="28" name="表 27"/>
          <p:cNvGraphicFramePr>
            <a:graphicFrameLocks noGrp="1"/>
          </p:cNvGraphicFramePr>
          <p:nvPr>
            <p:extLst>
              <p:ext uri="{D42A27DB-BD31-4B8C-83A1-F6EECF244321}">
                <p14:modId xmlns:p14="http://schemas.microsoft.com/office/powerpoint/2010/main" val="4061306686"/>
              </p:ext>
            </p:extLst>
          </p:nvPr>
        </p:nvGraphicFramePr>
        <p:xfrm>
          <a:off x="251520" y="3331896"/>
          <a:ext cx="3600400" cy="457200"/>
        </p:xfrm>
        <a:graphic>
          <a:graphicData uri="http://schemas.openxmlformats.org/drawingml/2006/table">
            <a:tbl>
              <a:tblPr firstRow="1" bandRow="1">
                <a:tableStyleId>{5C22544A-7EE6-4342-B048-85BDC9FD1C3A}</a:tableStyleId>
              </a:tblPr>
              <a:tblGrid>
                <a:gridCol w="900100">
                  <a:extLst>
                    <a:ext uri="{9D8B030D-6E8A-4147-A177-3AD203B41FA5}">
                      <a16:colId xmlns:a16="http://schemas.microsoft.com/office/drawing/2014/main" val="20000"/>
                    </a:ext>
                  </a:extLst>
                </a:gridCol>
                <a:gridCol w="900100">
                  <a:extLst>
                    <a:ext uri="{9D8B030D-6E8A-4147-A177-3AD203B41FA5}">
                      <a16:colId xmlns:a16="http://schemas.microsoft.com/office/drawing/2014/main" val="20001"/>
                    </a:ext>
                  </a:extLst>
                </a:gridCol>
                <a:gridCol w="900100">
                  <a:extLst>
                    <a:ext uri="{9D8B030D-6E8A-4147-A177-3AD203B41FA5}">
                      <a16:colId xmlns:a16="http://schemas.microsoft.com/office/drawing/2014/main" val="20002"/>
                    </a:ext>
                  </a:extLst>
                </a:gridCol>
                <a:gridCol w="900100">
                  <a:extLst>
                    <a:ext uri="{9D8B030D-6E8A-4147-A177-3AD203B41FA5}">
                      <a16:colId xmlns:a16="http://schemas.microsoft.com/office/drawing/2014/main" val="20003"/>
                    </a:ext>
                  </a:extLst>
                </a:gridCol>
              </a:tblGrid>
              <a:tr h="0">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A</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B</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C</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D</a:t>
                      </a:r>
                    </a:p>
                  </a:txBody>
                  <a:tcPr anchor="ctr"/>
                </a:tc>
                <a:extLst>
                  <a:ext uri="{0D108BD9-81ED-4DB2-BD59-A6C34878D82A}">
                    <a16:rowId xmlns:a16="http://schemas.microsoft.com/office/drawing/2014/main" val="10000"/>
                  </a:ext>
                </a:extLst>
              </a:tr>
            </a:tbl>
          </a:graphicData>
        </a:graphic>
      </p:graphicFrame>
      <p:graphicFrame>
        <p:nvGraphicFramePr>
          <p:cNvPr id="29" name="表 28"/>
          <p:cNvGraphicFramePr>
            <a:graphicFrameLocks noGrp="1"/>
          </p:cNvGraphicFramePr>
          <p:nvPr>
            <p:extLst>
              <p:ext uri="{D42A27DB-BD31-4B8C-83A1-F6EECF244321}">
                <p14:modId xmlns:p14="http://schemas.microsoft.com/office/powerpoint/2010/main" val="2610417651"/>
              </p:ext>
            </p:extLst>
          </p:nvPr>
        </p:nvGraphicFramePr>
        <p:xfrm>
          <a:off x="5076056" y="2683824"/>
          <a:ext cx="3600400" cy="457200"/>
        </p:xfrm>
        <a:graphic>
          <a:graphicData uri="http://schemas.openxmlformats.org/drawingml/2006/table">
            <a:tbl>
              <a:tblPr firstRow="1" bandRow="1">
                <a:tableStyleId>{5C22544A-7EE6-4342-B048-85BDC9FD1C3A}</a:tableStyleId>
              </a:tblPr>
              <a:tblGrid>
                <a:gridCol w="900100">
                  <a:extLst>
                    <a:ext uri="{9D8B030D-6E8A-4147-A177-3AD203B41FA5}">
                      <a16:colId xmlns:a16="http://schemas.microsoft.com/office/drawing/2014/main" val="20000"/>
                    </a:ext>
                  </a:extLst>
                </a:gridCol>
                <a:gridCol w="900100">
                  <a:extLst>
                    <a:ext uri="{9D8B030D-6E8A-4147-A177-3AD203B41FA5}">
                      <a16:colId xmlns:a16="http://schemas.microsoft.com/office/drawing/2014/main" val="20001"/>
                    </a:ext>
                  </a:extLst>
                </a:gridCol>
                <a:gridCol w="900100">
                  <a:extLst>
                    <a:ext uri="{9D8B030D-6E8A-4147-A177-3AD203B41FA5}">
                      <a16:colId xmlns:a16="http://schemas.microsoft.com/office/drawing/2014/main" val="20002"/>
                    </a:ext>
                  </a:extLst>
                </a:gridCol>
                <a:gridCol w="900100">
                  <a:extLst>
                    <a:ext uri="{9D8B030D-6E8A-4147-A177-3AD203B41FA5}">
                      <a16:colId xmlns:a16="http://schemas.microsoft.com/office/drawing/2014/main" val="20003"/>
                    </a:ext>
                  </a:extLst>
                </a:gridCol>
              </a:tblGrid>
              <a:tr h="0">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5</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2</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1</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5</a:t>
                      </a:r>
                    </a:p>
                  </a:txBody>
                  <a:tcPr anchor="ctr"/>
                </a:tc>
                <a:extLst>
                  <a:ext uri="{0D108BD9-81ED-4DB2-BD59-A6C34878D82A}">
                    <a16:rowId xmlns:a16="http://schemas.microsoft.com/office/drawing/2014/main" val="10000"/>
                  </a:ext>
                </a:extLst>
              </a:tr>
            </a:tbl>
          </a:graphicData>
        </a:graphic>
      </p:graphicFrame>
      <p:graphicFrame>
        <p:nvGraphicFramePr>
          <p:cNvPr id="33" name="表 32"/>
          <p:cNvGraphicFramePr>
            <a:graphicFrameLocks noGrp="1"/>
          </p:cNvGraphicFramePr>
          <p:nvPr>
            <p:extLst>
              <p:ext uri="{D42A27DB-BD31-4B8C-83A1-F6EECF244321}">
                <p14:modId xmlns:p14="http://schemas.microsoft.com/office/powerpoint/2010/main" val="2511246690"/>
              </p:ext>
            </p:extLst>
          </p:nvPr>
        </p:nvGraphicFramePr>
        <p:xfrm>
          <a:off x="5076056" y="3331896"/>
          <a:ext cx="3600400" cy="457200"/>
        </p:xfrm>
        <a:graphic>
          <a:graphicData uri="http://schemas.openxmlformats.org/drawingml/2006/table">
            <a:tbl>
              <a:tblPr firstRow="1" bandRow="1">
                <a:tableStyleId>{5C22544A-7EE6-4342-B048-85BDC9FD1C3A}</a:tableStyleId>
              </a:tblPr>
              <a:tblGrid>
                <a:gridCol w="900100">
                  <a:extLst>
                    <a:ext uri="{9D8B030D-6E8A-4147-A177-3AD203B41FA5}">
                      <a16:colId xmlns:a16="http://schemas.microsoft.com/office/drawing/2014/main" val="20000"/>
                    </a:ext>
                  </a:extLst>
                </a:gridCol>
                <a:gridCol w="900100">
                  <a:extLst>
                    <a:ext uri="{9D8B030D-6E8A-4147-A177-3AD203B41FA5}">
                      <a16:colId xmlns:a16="http://schemas.microsoft.com/office/drawing/2014/main" val="20001"/>
                    </a:ext>
                  </a:extLst>
                </a:gridCol>
                <a:gridCol w="900100">
                  <a:extLst>
                    <a:ext uri="{9D8B030D-6E8A-4147-A177-3AD203B41FA5}">
                      <a16:colId xmlns:a16="http://schemas.microsoft.com/office/drawing/2014/main" val="20002"/>
                    </a:ext>
                  </a:extLst>
                </a:gridCol>
                <a:gridCol w="900100">
                  <a:extLst>
                    <a:ext uri="{9D8B030D-6E8A-4147-A177-3AD203B41FA5}">
                      <a16:colId xmlns:a16="http://schemas.microsoft.com/office/drawing/2014/main" val="20003"/>
                    </a:ext>
                  </a:extLst>
                </a:gridCol>
              </a:tblGrid>
              <a:tr h="0">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1</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1</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1</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1</a:t>
                      </a:r>
                    </a:p>
                  </a:txBody>
                  <a:tcPr anchor="ctr"/>
                </a:tc>
                <a:extLst>
                  <a:ext uri="{0D108BD9-81ED-4DB2-BD59-A6C34878D82A}">
                    <a16:rowId xmlns:a16="http://schemas.microsoft.com/office/drawing/2014/main" val="10000"/>
                  </a:ext>
                </a:extLst>
              </a:tr>
            </a:tbl>
          </a:graphicData>
        </a:graphic>
      </p:graphicFrame>
      <p:graphicFrame>
        <p:nvGraphicFramePr>
          <p:cNvPr id="34" name="表 33"/>
          <p:cNvGraphicFramePr>
            <a:graphicFrameLocks noGrp="1"/>
          </p:cNvGraphicFramePr>
          <p:nvPr>
            <p:extLst>
              <p:ext uri="{D42A27DB-BD31-4B8C-83A1-F6EECF244321}">
                <p14:modId xmlns:p14="http://schemas.microsoft.com/office/powerpoint/2010/main" val="3823610317"/>
              </p:ext>
            </p:extLst>
          </p:nvPr>
        </p:nvGraphicFramePr>
        <p:xfrm>
          <a:off x="5076056" y="4340008"/>
          <a:ext cx="3600400" cy="457200"/>
        </p:xfrm>
        <a:graphic>
          <a:graphicData uri="http://schemas.openxmlformats.org/drawingml/2006/table">
            <a:tbl>
              <a:tblPr firstRow="1" bandRow="1">
                <a:tableStyleId>{5C22544A-7EE6-4342-B048-85BDC9FD1C3A}</a:tableStyleId>
              </a:tblPr>
              <a:tblGrid>
                <a:gridCol w="900100">
                  <a:extLst>
                    <a:ext uri="{9D8B030D-6E8A-4147-A177-3AD203B41FA5}">
                      <a16:colId xmlns:a16="http://schemas.microsoft.com/office/drawing/2014/main" val="20000"/>
                    </a:ext>
                  </a:extLst>
                </a:gridCol>
                <a:gridCol w="900100">
                  <a:extLst>
                    <a:ext uri="{9D8B030D-6E8A-4147-A177-3AD203B41FA5}">
                      <a16:colId xmlns:a16="http://schemas.microsoft.com/office/drawing/2014/main" val="20001"/>
                    </a:ext>
                  </a:extLst>
                </a:gridCol>
                <a:gridCol w="900100">
                  <a:extLst>
                    <a:ext uri="{9D8B030D-6E8A-4147-A177-3AD203B41FA5}">
                      <a16:colId xmlns:a16="http://schemas.microsoft.com/office/drawing/2014/main" val="20002"/>
                    </a:ext>
                  </a:extLst>
                </a:gridCol>
                <a:gridCol w="900100">
                  <a:extLst>
                    <a:ext uri="{9D8B030D-6E8A-4147-A177-3AD203B41FA5}">
                      <a16:colId xmlns:a16="http://schemas.microsoft.com/office/drawing/2014/main" val="20003"/>
                    </a:ext>
                  </a:extLst>
                </a:gridCol>
              </a:tblGrid>
              <a:tr h="0">
                <a:tc>
                  <a:txBody>
                    <a:bodyPr/>
                    <a:lstStyle/>
                    <a:p>
                      <a:pPr algn="ctr"/>
                      <a:r>
                        <a:rPr kumimoji="1" lang="en-US" altLang="ja-JP" sz="240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1</a:t>
                      </a:r>
                    </a:p>
                  </a:txBody>
                  <a:tcPr anchor="ctr"/>
                </a:tc>
                <a:tc>
                  <a:txBody>
                    <a:bodyPr/>
                    <a:lstStyle/>
                    <a:p>
                      <a:pPr algn="ctr"/>
                      <a:r>
                        <a:rPr kumimoji="1" lang="en-US" altLang="ja-JP" sz="240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1</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1</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5</a:t>
                      </a:r>
                    </a:p>
                  </a:txBody>
                  <a:tcPr anchor="ctr"/>
                </a:tc>
                <a:extLst>
                  <a:ext uri="{0D108BD9-81ED-4DB2-BD59-A6C34878D82A}">
                    <a16:rowId xmlns:a16="http://schemas.microsoft.com/office/drawing/2014/main" val="10000"/>
                  </a:ext>
                </a:extLst>
              </a:tr>
            </a:tbl>
          </a:graphicData>
        </a:graphic>
      </p:graphicFrame>
      <p:graphicFrame>
        <p:nvGraphicFramePr>
          <p:cNvPr id="35" name="表 34"/>
          <p:cNvGraphicFramePr>
            <a:graphicFrameLocks noGrp="1"/>
          </p:cNvGraphicFramePr>
          <p:nvPr>
            <p:extLst>
              <p:ext uri="{D42A27DB-BD31-4B8C-83A1-F6EECF244321}">
                <p14:modId xmlns:p14="http://schemas.microsoft.com/office/powerpoint/2010/main" val="3387128972"/>
              </p:ext>
            </p:extLst>
          </p:nvPr>
        </p:nvGraphicFramePr>
        <p:xfrm>
          <a:off x="5076056" y="4988080"/>
          <a:ext cx="3600400" cy="457200"/>
        </p:xfrm>
        <a:graphic>
          <a:graphicData uri="http://schemas.openxmlformats.org/drawingml/2006/table">
            <a:tbl>
              <a:tblPr firstRow="1" bandRow="1">
                <a:tableStyleId>{5C22544A-7EE6-4342-B048-85BDC9FD1C3A}</a:tableStyleId>
              </a:tblPr>
              <a:tblGrid>
                <a:gridCol w="900100">
                  <a:extLst>
                    <a:ext uri="{9D8B030D-6E8A-4147-A177-3AD203B41FA5}">
                      <a16:colId xmlns:a16="http://schemas.microsoft.com/office/drawing/2014/main" val="20000"/>
                    </a:ext>
                  </a:extLst>
                </a:gridCol>
                <a:gridCol w="900100">
                  <a:extLst>
                    <a:ext uri="{9D8B030D-6E8A-4147-A177-3AD203B41FA5}">
                      <a16:colId xmlns:a16="http://schemas.microsoft.com/office/drawing/2014/main" val="20001"/>
                    </a:ext>
                  </a:extLst>
                </a:gridCol>
                <a:gridCol w="900100">
                  <a:extLst>
                    <a:ext uri="{9D8B030D-6E8A-4147-A177-3AD203B41FA5}">
                      <a16:colId xmlns:a16="http://schemas.microsoft.com/office/drawing/2014/main" val="20002"/>
                    </a:ext>
                  </a:extLst>
                </a:gridCol>
                <a:gridCol w="900100">
                  <a:extLst>
                    <a:ext uri="{9D8B030D-6E8A-4147-A177-3AD203B41FA5}">
                      <a16:colId xmlns:a16="http://schemas.microsoft.com/office/drawing/2014/main" val="20003"/>
                    </a:ext>
                  </a:extLst>
                </a:gridCol>
              </a:tblGrid>
              <a:tr h="0">
                <a:tc>
                  <a:txBody>
                    <a:bodyPr/>
                    <a:lstStyle/>
                    <a:p>
                      <a:pPr algn="ctr"/>
                      <a:r>
                        <a:rPr kumimoji="1" lang="en-US" altLang="ja-JP" sz="240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5</a:t>
                      </a:r>
                    </a:p>
                  </a:txBody>
                  <a:tcPr anchor="ctr"/>
                </a:tc>
                <a:tc>
                  <a:txBody>
                    <a:bodyPr/>
                    <a:lstStyle/>
                    <a:p>
                      <a:pPr algn="ctr"/>
                      <a:r>
                        <a:rPr kumimoji="1" lang="en-US" altLang="ja-JP" sz="240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2</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1</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1</a:t>
                      </a:r>
                    </a:p>
                  </a:txBody>
                  <a:tcPr anchor="ctr"/>
                </a:tc>
                <a:extLst>
                  <a:ext uri="{0D108BD9-81ED-4DB2-BD59-A6C34878D82A}">
                    <a16:rowId xmlns:a16="http://schemas.microsoft.com/office/drawing/2014/main" val="10000"/>
                  </a:ext>
                </a:extLst>
              </a:tr>
            </a:tbl>
          </a:graphicData>
        </a:graphic>
      </p:graphicFrame>
      <p:sp>
        <p:nvSpPr>
          <p:cNvPr id="36" name="正方形/長方形 35"/>
          <p:cNvSpPr/>
          <p:nvPr/>
        </p:nvSpPr>
        <p:spPr>
          <a:xfrm>
            <a:off x="5132566" y="2709338"/>
            <a:ext cx="1728700" cy="400110"/>
          </a:xfrm>
          <a:prstGeom prst="rect">
            <a:avLst/>
          </a:prstGeom>
          <a:noFill/>
          <a:ln w="63500">
            <a:solidFill>
              <a:srgbClr val="FF0000"/>
            </a:solidFill>
          </a:ln>
        </p:spPr>
        <p:txBody>
          <a:bodyPr wrap="square">
            <a:spAutoFit/>
          </a:bodyPr>
          <a:lstStyle/>
          <a:p>
            <a:endParaRPr lang="en-US" altLang="ja-JP" sz="2000" smtClean="0">
              <a:latin typeface="HGP創英角ﾎﾟｯﾌﾟ体" pitchFamily="50" charset="-128"/>
              <a:ea typeface="HGP創英角ﾎﾟｯﾌﾟ体" pitchFamily="50" charset="-128"/>
            </a:endParaRPr>
          </a:p>
        </p:txBody>
      </p:sp>
      <p:sp>
        <p:nvSpPr>
          <p:cNvPr id="37" name="正方形/長方形 36"/>
          <p:cNvSpPr/>
          <p:nvPr/>
        </p:nvSpPr>
        <p:spPr>
          <a:xfrm>
            <a:off x="5132566" y="3331896"/>
            <a:ext cx="1728700" cy="400110"/>
          </a:xfrm>
          <a:prstGeom prst="rect">
            <a:avLst/>
          </a:prstGeom>
          <a:noFill/>
          <a:ln w="63500">
            <a:solidFill>
              <a:srgbClr val="FF0000"/>
            </a:solidFill>
          </a:ln>
        </p:spPr>
        <p:txBody>
          <a:bodyPr wrap="square">
            <a:spAutoFit/>
          </a:bodyPr>
          <a:lstStyle/>
          <a:p>
            <a:endParaRPr lang="en-US" altLang="ja-JP" sz="2000" smtClean="0">
              <a:latin typeface="HGP創英角ﾎﾟｯﾌﾟ体" pitchFamily="50" charset="-128"/>
              <a:ea typeface="HGP創英角ﾎﾟｯﾌﾟ体" pitchFamily="50" charset="-128"/>
            </a:endParaRPr>
          </a:p>
        </p:txBody>
      </p:sp>
      <p:sp>
        <p:nvSpPr>
          <p:cNvPr id="38" name="正方形/長方形 37"/>
          <p:cNvSpPr/>
          <p:nvPr/>
        </p:nvSpPr>
        <p:spPr>
          <a:xfrm>
            <a:off x="5122838" y="4349736"/>
            <a:ext cx="1728700" cy="400110"/>
          </a:xfrm>
          <a:prstGeom prst="rect">
            <a:avLst/>
          </a:prstGeom>
          <a:noFill/>
          <a:ln w="63500">
            <a:solidFill>
              <a:srgbClr val="FF0000"/>
            </a:solidFill>
          </a:ln>
        </p:spPr>
        <p:txBody>
          <a:bodyPr wrap="square">
            <a:spAutoFit/>
          </a:bodyPr>
          <a:lstStyle/>
          <a:p>
            <a:endParaRPr lang="en-US" altLang="ja-JP" sz="2000" smtClean="0">
              <a:latin typeface="HGP創英角ﾎﾟｯﾌﾟ体" pitchFamily="50" charset="-128"/>
              <a:ea typeface="HGP創英角ﾎﾟｯﾌﾟ体" pitchFamily="50" charset="-128"/>
            </a:endParaRPr>
          </a:p>
        </p:txBody>
      </p:sp>
      <p:sp>
        <p:nvSpPr>
          <p:cNvPr id="39" name="正方形/長方形 38"/>
          <p:cNvSpPr/>
          <p:nvPr/>
        </p:nvSpPr>
        <p:spPr>
          <a:xfrm>
            <a:off x="5132566" y="4962566"/>
            <a:ext cx="1728700" cy="400110"/>
          </a:xfrm>
          <a:prstGeom prst="rect">
            <a:avLst/>
          </a:prstGeom>
          <a:noFill/>
          <a:ln w="63500">
            <a:solidFill>
              <a:srgbClr val="FF0000"/>
            </a:solidFill>
          </a:ln>
        </p:spPr>
        <p:txBody>
          <a:bodyPr wrap="square">
            <a:spAutoFit/>
          </a:bodyPr>
          <a:lstStyle/>
          <a:p>
            <a:endParaRPr lang="en-US" altLang="ja-JP" sz="2000" smtClean="0">
              <a:latin typeface="HGP創英角ﾎﾟｯﾌﾟ体" pitchFamily="50" charset="-128"/>
              <a:ea typeface="HGP創英角ﾎﾟｯﾌﾟ体" pitchFamily="50" charset="-128"/>
            </a:endParaRPr>
          </a:p>
        </p:txBody>
      </p:sp>
      <p:cxnSp>
        <p:nvCxnSpPr>
          <p:cNvPr id="40" name="曲線コネクタ 39"/>
          <p:cNvCxnSpPr>
            <a:stCxn id="36" idx="3"/>
          </p:cNvCxnSpPr>
          <p:nvPr/>
        </p:nvCxnSpPr>
        <p:spPr>
          <a:xfrm flipV="1">
            <a:off x="6861266" y="2899848"/>
            <a:ext cx="86998" cy="9545"/>
          </a:xfrm>
          <a:prstGeom prst="curvedConnector3">
            <a:avLst/>
          </a:prstGeom>
        </p:spPr>
        <p:style>
          <a:lnRef idx="1">
            <a:schemeClr val="accent1"/>
          </a:lnRef>
          <a:fillRef idx="0">
            <a:schemeClr val="accent1"/>
          </a:fillRef>
          <a:effectRef idx="0">
            <a:schemeClr val="accent1"/>
          </a:effectRef>
          <a:fontRef idx="minor">
            <a:schemeClr val="tx1"/>
          </a:fontRef>
        </p:style>
      </p:cxnSp>
      <p:sp>
        <p:nvSpPr>
          <p:cNvPr id="41" name="フリーフォーム 40"/>
          <p:cNvSpPr/>
          <p:nvPr/>
        </p:nvSpPr>
        <p:spPr>
          <a:xfrm>
            <a:off x="6850251" y="2895743"/>
            <a:ext cx="604434" cy="712922"/>
          </a:xfrm>
          <a:custGeom>
            <a:avLst/>
            <a:gdLst>
              <a:gd name="connsiteX0" fmla="*/ 0 w 604434"/>
              <a:gd name="connsiteY0" fmla="*/ 0 h 712922"/>
              <a:gd name="connsiteX1" fmla="*/ 604434 w 604434"/>
              <a:gd name="connsiteY1" fmla="*/ 371960 h 712922"/>
              <a:gd name="connsiteX2" fmla="*/ 0 w 604434"/>
              <a:gd name="connsiteY2" fmla="*/ 712922 h 712922"/>
              <a:gd name="connsiteX3" fmla="*/ 0 w 604434"/>
              <a:gd name="connsiteY3" fmla="*/ 712922 h 712922"/>
            </a:gdLst>
            <a:ahLst/>
            <a:cxnLst>
              <a:cxn ang="0">
                <a:pos x="connsiteX0" y="connsiteY0"/>
              </a:cxn>
              <a:cxn ang="0">
                <a:pos x="connsiteX1" y="connsiteY1"/>
              </a:cxn>
              <a:cxn ang="0">
                <a:pos x="connsiteX2" y="connsiteY2"/>
              </a:cxn>
              <a:cxn ang="0">
                <a:pos x="connsiteX3" y="connsiteY3"/>
              </a:cxn>
            </a:cxnLst>
            <a:rect l="l" t="t" r="r" b="b"/>
            <a:pathLst>
              <a:path w="604434" h="712922">
                <a:moveTo>
                  <a:pt x="0" y="0"/>
                </a:moveTo>
                <a:cubicBezTo>
                  <a:pt x="302217" y="126570"/>
                  <a:pt x="604434" y="253140"/>
                  <a:pt x="604434" y="371960"/>
                </a:cubicBezTo>
                <a:cubicBezTo>
                  <a:pt x="604434" y="490780"/>
                  <a:pt x="0" y="712922"/>
                  <a:pt x="0" y="712922"/>
                </a:cubicBezTo>
                <a:lnTo>
                  <a:pt x="0" y="712922"/>
                </a:lnTo>
              </a:path>
            </a:pathLst>
          </a:custGeom>
          <a:noFill/>
          <a:ln w="63500">
            <a:solidFill>
              <a:srgbClr val="FF0000"/>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45" name="表 44"/>
          <p:cNvGraphicFramePr>
            <a:graphicFrameLocks noGrp="1"/>
          </p:cNvGraphicFramePr>
          <p:nvPr>
            <p:extLst>
              <p:ext uri="{D42A27DB-BD31-4B8C-83A1-F6EECF244321}">
                <p14:modId xmlns:p14="http://schemas.microsoft.com/office/powerpoint/2010/main" val="3397481046"/>
              </p:ext>
            </p:extLst>
          </p:nvPr>
        </p:nvGraphicFramePr>
        <p:xfrm>
          <a:off x="251520" y="4340008"/>
          <a:ext cx="3600400" cy="457200"/>
        </p:xfrm>
        <a:graphic>
          <a:graphicData uri="http://schemas.openxmlformats.org/drawingml/2006/table">
            <a:tbl>
              <a:tblPr firstRow="1" bandRow="1">
                <a:tableStyleId>{5C22544A-7EE6-4342-B048-85BDC9FD1C3A}</a:tableStyleId>
              </a:tblPr>
              <a:tblGrid>
                <a:gridCol w="900100">
                  <a:extLst>
                    <a:ext uri="{9D8B030D-6E8A-4147-A177-3AD203B41FA5}">
                      <a16:colId xmlns:a16="http://schemas.microsoft.com/office/drawing/2014/main" val="20000"/>
                    </a:ext>
                  </a:extLst>
                </a:gridCol>
                <a:gridCol w="900100">
                  <a:extLst>
                    <a:ext uri="{9D8B030D-6E8A-4147-A177-3AD203B41FA5}">
                      <a16:colId xmlns:a16="http://schemas.microsoft.com/office/drawing/2014/main" val="20001"/>
                    </a:ext>
                  </a:extLst>
                </a:gridCol>
                <a:gridCol w="900100">
                  <a:extLst>
                    <a:ext uri="{9D8B030D-6E8A-4147-A177-3AD203B41FA5}">
                      <a16:colId xmlns:a16="http://schemas.microsoft.com/office/drawing/2014/main" val="20002"/>
                    </a:ext>
                  </a:extLst>
                </a:gridCol>
                <a:gridCol w="900100">
                  <a:extLst>
                    <a:ext uri="{9D8B030D-6E8A-4147-A177-3AD203B41FA5}">
                      <a16:colId xmlns:a16="http://schemas.microsoft.com/office/drawing/2014/main" val="20003"/>
                    </a:ext>
                  </a:extLst>
                </a:gridCol>
              </a:tblGrid>
              <a:tr h="0">
                <a:tc>
                  <a:txBody>
                    <a:bodyPr/>
                    <a:lstStyle/>
                    <a:p>
                      <a:pPr algn="ctr"/>
                      <a:r>
                        <a:rPr kumimoji="1" lang="en-US" altLang="ja-JP" sz="240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a:t>
                      </a:r>
                    </a:p>
                  </a:txBody>
                  <a:tcPr anchor="ctr"/>
                </a:tc>
                <a:tc>
                  <a:txBody>
                    <a:bodyPr/>
                    <a:lstStyle/>
                    <a:p>
                      <a:pPr algn="ctr"/>
                      <a:r>
                        <a:rPr kumimoji="1" lang="en-US" altLang="ja-JP" sz="240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B</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C</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H</a:t>
                      </a:r>
                    </a:p>
                  </a:txBody>
                  <a:tcPr anchor="ctr"/>
                </a:tc>
                <a:extLst>
                  <a:ext uri="{0D108BD9-81ED-4DB2-BD59-A6C34878D82A}">
                    <a16:rowId xmlns:a16="http://schemas.microsoft.com/office/drawing/2014/main" val="10000"/>
                  </a:ext>
                </a:extLst>
              </a:tr>
            </a:tbl>
          </a:graphicData>
        </a:graphic>
      </p:graphicFrame>
      <p:graphicFrame>
        <p:nvGraphicFramePr>
          <p:cNvPr id="46" name="表 45"/>
          <p:cNvGraphicFramePr>
            <a:graphicFrameLocks noGrp="1"/>
          </p:cNvGraphicFramePr>
          <p:nvPr>
            <p:extLst>
              <p:ext uri="{D42A27DB-BD31-4B8C-83A1-F6EECF244321}">
                <p14:modId xmlns:p14="http://schemas.microsoft.com/office/powerpoint/2010/main" val="2028866970"/>
              </p:ext>
            </p:extLst>
          </p:nvPr>
        </p:nvGraphicFramePr>
        <p:xfrm>
          <a:off x="251520" y="4988080"/>
          <a:ext cx="3600400" cy="457200"/>
        </p:xfrm>
        <a:graphic>
          <a:graphicData uri="http://schemas.openxmlformats.org/drawingml/2006/table">
            <a:tbl>
              <a:tblPr firstRow="1" bandRow="1">
                <a:tableStyleId>{5C22544A-7EE6-4342-B048-85BDC9FD1C3A}</a:tableStyleId>
              </a:tblPr>
              <a:tblGrid>
                <a:gridCol w="900100">
                  <a:extLst>
                    <a:ext uri="{9D8B030D-6E8A-4147-A177-3AD203B41FA5}">
                      <a16:colId xmlns:a16="http://schemas.microsoft.com/office/drawing/2014/main" val="20000"/>
                    </a:ext>
                  </a:extLst>
                </a:gridCol>
                <a:gridCol w="900100">
                  <a:extLst>
                    <a:ext uri="{9D8B030D-6E8A-4147-A177-3AD203B41FA5}">
                      <a16:colId xmlns:a16="http://schemas.microsoft.com/office/drawing/2014/main" val="20001"/>
                    </a:ext>
                  </a:extLst>
                </a:gridCol>
                <a:gridCol w="900100">
                  <a:extLst>
                    <a:ext uri="{9D8B030D-6E8A-4147-A177-3AD203B41FA5}">
                      <a16:colId xmlns:a16="http://schemas.microsoft.com/office/drawing/2014/main" val="20002"/>
                    </a:ext>
                  </a:extLst>
                </a:gridCol>
                <a:gridCol w="900100">
                  <a:extLst>
                    <a:ext uri="{9D8B030D-6E8A-4147-A177-3AD203B41FA5}">
                      <a16:colId xmlns:a16="http://schemas.microsoft.com/office/drawing/2014/main" val="20003"/>
                    </a:ext>
                  </a:extLst>
                </a:gridCol>
              </a:tblGrid>
              <a:tr h="0">
                <a:tc>
                  <a:txBody>
                    <a:bodyPr/>
                    <a:lstStyle/>
                    <a:p>
                      <a:pPr algn="ctr"/>
                      <a:r>
                        <a:rPr kumimoji="1" lang="en-US" altLang="ja-JP" sz="240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E</a:t>
                      </a:r>
                    </a:p>
                  </a:txBody>
                  <a:tcPr anchor="ctr"/>
                </a:tc>
                <a:tc>
                  <a:txBody>
                    <a:bodyPr/>
                    <a:lstStyle/>
                    <a:p>
                      <a:pPr algn="ctr"/>
                      <a:r>
                        <a:rPr kumimoji="1" lang="en-US" altLang="ja-JP" sz="240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B</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A</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C</a:t>
                      </a:r>
                    </a:p>
                  </a:txBody>
                  <a:tcPr anchor="ctr"/>
                </a:tc>
                <a:extLst>
                  <a:ext uri="{0D108BD9-81ED-4DB2-BD59-A6C34878D82A}">
                    <a16:rowId xmlns:a16="http://schemas.microsoft.com/office/drawing/2014/main" val="10000"/>
                  </a:ext>
                </a:extLst>
              </a:tr>
            </a:tbl>
          </a:graphicData>
        </a:graphic>
      </p:graphicFrame>
      <p:sp>
        <p:nvSpPr>
          <p:cNvPr id="47" name="下矢印 46"/>
          <p:cNvSpPr/>
          <p:nvPr/>
        </p:nvSpPr>
        <p:spPr>
          <a:xfrm rot="16200000">
            <a:off x="4100744" y="3027014"/>
            <a:ext cx="720080" cy="432048"/>
          </a:xfrm>
          <a:prstGeom prst="downArrow">
            <a:avLst/>
          </a:prstGeom>
          <a:noFill/>
          <a:ln w="381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下矢印 47"/>
          <p:cNvSpPr/>
          <p:nvPr/>
        </p:nvSpPr>
        <p:spPr>
          <a:xfrm>
            <a:off x="6493515" y="3832710"/>
            <a:ext cx="720080" cy="432048"/>
          </a:xfrm>
          <a:prstGeom prst="downArrow">
            <a:avLst/>
          </a:prstGeom>
          <a:noFill/>
          <a:ln w="381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下矢印 48"/>
          <p:cNvSpPr/>
          <p:nvPr/>
        </p:nvSpPr>
        <p:spPr>
          <a:xfrm rot="5400000">
            <a:off x="4133973" y="4640616"/>
            <a:ext cx="720080" cy="432048"/>
          </a:xfrm>
          <a:prstGeom prst="downArrow">
            <a:avLst/>
          </a:prstGeom>
          <a:noFill/>
          <a:ln w="381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88644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2985224" y="3429000"/>
            <a:ext cx="3173562" cy="523220"/>
          </a:xfrm>
        </p:spPr>
        <p:txBody>
          <a:bodyPr/>
          <a:lstStyle/>
          <a:p>
            <a:r>
              <a:rPr lang="en-US" altLang="ja-JP" sz="2800" b="1" dirty="0" smtClean="0">
                <a:latin typeface="Meiryo UI" pitchFamily="50" charset="-128"/>
                <a:ea typeface="Meiryo UI" pitchFamily="50" charset="-128"/>
              </a:rPr>
              <a:t>2. Today’s Topic</a:t>
            </a:r>
            <a:endParaRPr kumimoji="1" lang="ja-JP" altLang="en-US" sz="2800" b="1" dirty="0">
              <a:latin typeface="Meiryo UI" pitchFamily="50" charset="-128"/>
              <a:ea typeface="Meiryo UI" pitchFamily="50" charset="-128"/>
            </a:endParaRPr>
          </a:p>
        </p:txBody>
      </p:sp>
    </p:spTree>
    <p:extLst>
      <p:ext uri="{BB962C8B-B14F-4D97-AF65-F5344CB8AC3E}">
        <p14:creationId xmlns:p14="http://schemas.microsoft.com/office/powerpoint/2010/main" val="3710032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113191" y="116540"/>
            <a:ext cx="4087979" cy="523220"/>
          </a:xfrm>
        </p:spPr>
        <p:txBody>
          <a:bodyPr/>
          <a:lstStyle/>
          <a:p>
            <a:pPr algn="l"/>
            <a:r>
              <a:rPr lang="en-US" altLang="ja-JP" sz="2800" b="1" dirty="0" smtClean="0">
                <a:latin typeface="Meiryo UI" pitchFamily="50" charset="-128"/>
                <a:ea typeface="Meiryo UI" pitchFamily="50" charset="-128"/>
              </a:rPr>
              <a:t>3.16 </a:t>
            </a:r>
            <a:r>
              <a:rPr lang="en-US" altLang="ja-JP" sz="2800" b="1" dirty="0" smtClean="0">
                <a:latin typeface="Meiryo UI" pitchFamily="50" charset="-128"/>
                <a:ea typeface="Meiryo UI" pitchFamily="50" charset="-128"/>
              </a:rPr>
              <a:t>Mutation genes</a:t>
            </a:r>
            <a:endParaRPr kumimoji="1" lang="ja-JP" altLang="en-US" sz="2800" b="1" dirty="0">
              <a:latin typeface="Meiryo UI" pitchFamily="50" charset="-128"/>
              <a:ea typeface="Meiryo UI" pitchFamily="50" charset="-128"/>
            </a:endParaRPr>
          </a:p>
        </p:txBody>
      </p:sp>
      <p:sp>
        <p:nvSpPr>
          <p:cNvPr id="21" name="正方形/長方形 20"/>
          <p:cNvSpPr/>
          <p:nvPr/>
        </p:nvSpPr>
        <p:spPr>
          <a:xfrm>
            <a:off x="0" y="860390"/>
            <a:ext cx="9108630" cy="523220"/>
          </a:xfrm>
          <a:prstGeom prst="rect">
            <a:avLst/>
          </a:prstGeom>
          <a:solidFill>
            <a:schemeClr val="bg1">
              <a:lumMod val="95000"/>
            </a:schemeClr>
          </a:solidFill>
        </p:spPr>
        <p:txBody>
          <a:bodyPr wrap="square">
            <a:spAutoFit/>
          </a:bodyPr>
          <a:lstStyle/>
          <a:p>
            <a:pPr algn="ctr"/>
            <a:r>
              <a:rPr lang="en-US" altLang="ja-JP" sz="2800" b="1" dirty="0">
                <a:solidFill>
                  <a:srgbClr val="000066"/>
                </a:solidFill>
                <a:latin typeface="Meiryo UI" panose="020B0604030504040204" pitchFamily="50" charset="-128"/>
                <a:ea typeface="Meiryo UI" panose="020B0604030504040204" pitchFamily="50" charset="-128"/>
              </a:rPr>
              <a:t>Intentionally damage a part of a </a:t>
            </a:r>
            <a:r>
              <a:rPr lang="en-US" altLang="ja-JP" sz="2800" b="1" dirty="0" smtClean="0">
                <a:solidFill>
                  <a:srgbClr val="000066"/>
                </a:solidFill>
                <a:latin typeface="Meiryo UI" panose="020B0604030504040204" pitchFamily="50" charset="-128"/>
                <a:ea typeface="Meiryo UI" panose="020B0604030504040204" pitchFamily="50" charset="-128"/>
              </a:rPr>
              <a:t>gene</a:t>
            </a:r>
            <a:endParaRPr lang="ja-JP" altLang="en-US" sz="2800" b="1" dirty="0">
              <a:solidFill>
                <a:srgbClr val="000066"/>
              </a:solidFill>
              <a:latin typeface="Meiryo UI" panose="020B0604030504040204" pitchFamily="50" charset="-128"/>
              <a:ea typeface="Meiryo UI" panose="020B0604030504040204" pitchFamily="50" charset="-128"/>
            </a:endParaRPr>
          </a:p>
        </p:txBody>
      </p:sp>
      <p:graphicFrame>
        <p:nvGraphicFramePr>
          <p:cNvPr id="22" name="表 21"/>
          <p:cNvGraphicFramePr>
            <a:graphicFrameLocks noGrp="1"/>
          </p:cNvGraphicFramePr>
          <p:nvPr>
            <p:extLst>
              <p:ext uri="{D42A27DB-BD31-4B8C-83A1-F6EECF244321}">
                <p14:modId xmlns:p14="http://schemas.microsoft.com/office/powerpoint/2010/main" val="2010660952"/>
              </p:ext>
            </p:extLst>
          </p:nvPr>
        </p:nvGraphicFramePr>
        <p:xfrm>
          <a:off x="251520" y="3213010"/>
          <a:ext cx="3600400" cy="457200"/>
        </p:xfrm>
        <a:graphic>
          <a:graphicData uri="http://schemas.openxmlformats.org/drawingml/2006/table">
            <a:tbl>
              <a:tblPr firstRow="1" bandRow="1">
                <a:tableStyleId>{5C22544A-7EE6-4342-B048-85BDC9FD1C3A}</a:tableStyleId>
              </a:tblPr>
              <a:tblGrid>
                <a:gridCol w="900100">
                  <a:extLst>
                    <a:ext uri="{9D8B030D-6E8A-4147-A177-3AD203B41FA5}">
                      <a16:colId xmlns:a16="http://schemas.microsoft.com/office/drawing/2014/main" val="20000"/>
                    </a:ext>
                  </a:extLst>
                </a:gridCol>
                <a:gridCol w="900100">
                  <a:extLst>
                    <a:ext uri="{9D8B030D-6E8A-4147-A177-3AD203B41FA5}">
                      <a16:colId xmlns:a16="http://schemas.microsoft.com/office/drawing/2014/main" val="20001"/>
                    </a:ext>
                  </a:extLst>
                </a:gridCol>
                <a:gridCol w="900100">
                  <a:extLst>
                    <a:ext uri="{9D8B030D-6E8A-4147-A177-3AD203B41FA5}">
                      <a16:colId xmlns:a16="http://schemas.microsoft.com/office/drawing/2014/main" val="20002"/>
                    </a:ext>
                  </a:extLst>
                </a:gridCol>
                <a:gridCol w="900100">
                  <a:extLst>
                    <a:ext uri="{9D8B030D-6E8A-4147-A177-3AD203B41FA5}">
                      <a16:colId xmlns:a16="http://schemas.microsoft.com/office/drawing/2014/main" val="20003"/>
                    </a:ext>
                  </a:extLst>
                </a:gridCol>
              </a:tblGrid>
              <a:tr h="0">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E</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B</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A</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H</a:t>
                      </a:r>
                    </a:p>
                  </a:txBody>
                  <a:tcPr anchor="ctr"/>
                </a:tc>
                <a:extLst>
                  <a:ext uri="{0D108BD9-81ED-4DB2-BD59-A6C34878D82A}">
                    <a16:rowId xmlns:a16="http://schemas.microsoft.com/office/drawing/2014/main" val="10000"/>
                  </a:ext>
                </a:extLst>
              </a:tr>
            </a:tbl>
          </a:graphicData>
        </a:graphic>
      </p:graphicFrame>
      <p:graphicFrame>
        <p:nvGraphicFramePr>
          <p:cNvPr id="23" name="表 22"/>
          <p:cNvGraphicFramePr>
            <a:graphicFrameLocks noGrp="1"/>
          </p:cNvGraphicFramePr>
          <p:nvPr>
            <p:extLst>
              <p:ext uri="{D42A27DB-BD31-4B8C-83A1-F6EECF244321}">
                <p14:modId xmlns:p14="http://schemas.microsoft.com/office/powerpoint/2010/main" val="3753927011"/>
              </p:ext>
            </p:extLst>
          </p:nvPr>
        </p:nvGraphicFramePr>
        <p:xfrm>
          <a:off x="5076056" y="3213010"/>
          <a:ext cx="3600400" cy="457200"/>
        </p:xfrm>
        <a:graphic>
          <a:graphicData uri="http://schemas.openxmlformats.org/drawingml/2006/table">
            <a:tbl>
              <a:tblPr firstRow="1" bandRow="1">
                <a:tableStyleId>{5C22544A-7EE6-4342-B048-85BDC9FD1C3A}</a:tableStyleId>
              </a:tblPr>
              <a:tblGrid>
                <a:gridCol w="900100">
                  <a:extLst>
                    <a:ext uri="{9D8B030D-6E8A-4147-A177-3AD203B41FA5}">
                      <a16:colId xmlns:a16="http://schemas.microsoft.com/office/drawing/2014/main" val="20000"/>
                    </a:ext>
                  </a:extLst>
                </a:gridCol>
                <a:gridCol w="900100">
                  <a:extLst>
                    <a:ext uri="{9D8B030D-6E8A-4147-A177-3AD203B41FA5}">
                      <a16:colId xmlns:a16="http://schemas.microsoft.com/office/drawing/2014/main" val="20001"/>
                    </a:ext>
                  </a:extLst>
                </a:gridCol>
                <a:gridCol w="900100">
                  <a:extLst>
                    <a:ext uri="{9D8B030D-6E8A-4147-A177-3AD203B41FA5}">
                      <a16:colId xmlns:a16="http://schemas.microsoft.com/office/drawing/2014/main" val="20002"/>
                    </a:ext>
                  </a:extLst>
                </a:gridCol>
                <a:gridCol w="900100">
                  <a:extLst>
                    <a:ext uri="{9D8B030D-6E8A-4147-A177-3AD203B41FA5}">
                      <a16:colId xmlns:a16="http://schemas.microsoft.com/office/drawing/2014/main" val="20003"/>
                    </a:ext>
                  </a:extLst>
                </a:gridCol>
              </a:tblGrid>
              <a:tr h="0">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5</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2</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1</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5</a:t>
                      </a:r>
                    </a:p>
                  </a:txBody>
                  <a:tcPr anchor="ctr"/>
                </a:tc>
                <a:extLst>
                  <a:ext uri="{0D108BD9-81ED-4DB2-BD59-A6C34878D82A}">
                    <a16:rowId xmlns:a16="http://schemas.microsoft.com/office/drawing/2014/main" val="10000"/>
                  </a:ext>
                </a:extLst>
              </a:tr>
            </a:tbl>
          </a:graphicData>
        </a:graphic>
      </p:graphicFrame>
      <p:cxnSp>
        <p:nvCxnSpPr>
          <p:cNvPr id="30" name="曲線コネクタ 29"/>
          <p:cNvCxnSpPr/>
          <p:nvPr/>
        </p:nvCxnSpPr>
        <p:spPr>
          <a:xfrm flipV="1">
            <a:off x="6861266" y="3429034"/>
            <a:ext cx="86998" cy="9545"/>
          </a:xfrm>
          <a:prstGeom prst="curvedConnector3">
            <a:avLst/>
          </a:prstGeom>
        </p:spPr>
        <p:style>
          <a:lnRef idx="1">
            <a:schemeClr val="accent1"/>
          </a:lnRef>
          <a:fillRef idx="0">
            <a:schemeClr val="accent1"/>
          </a:fillRef>
          <a:effectRef idx="0">
            <a:schemeClr val="accent1"/>
          </a:effectRef>
          <a:fontRef idx="minor">
            <a:schemeClr val="tx1"/>
          </a:fontRef>
        </p:style>
      </p:cxnSp>
      <p:graphicFrame>
        <p:nvGraphicFramePr>
          <p:cNvPr id="31" name="表 30"/>
          <p:cNvGraphicFramePr>
            <a:graphicFrameLocks noGrp="1"/>
          </p:cNvGraphicFramePr>
          <p:nvPr>
            <p:extLst>
              <p:ext uri="{D42A27DB-BD31-4B8C-83A1-F6EECF244321}">
                <p14:modId xmlns:p14="http://schemas.microsoft.com/office/powerpoint/2010/main" val="3897025412"/>
              </p:ext>
            </p:extLst>
          </p:nvPr>
        </p:nvGraphicFramePr>
        <p:xfrm>
          <a:off x="5076056" y="4365138"/>
          <a:ext cx="3600400" cy="457200"/>
        </p:xfrm>
        <a:graphic>
          <a:graphicData uri="http://schemas.openxmlformats.org/drawingml/2006/table">
            <a:tbl>
              <a:tblPr firstRow="1" bandRow="1">
                <a:tableStyleId>{5C22544A-7EE6-4342-B048-85BDC9FD1C3A}</a:tableStyleId>
              </a:tblPr>
              <a:tblGrid>
                <a:gridCol w="900100">
                  <a:extLst>
                    <a:ext uri="{9D8B030D-6E8A-4147-A177-3AD203B41FA5}">
                      <a16:colId xmlns:a16="http://schemas.microsoft.com/office/drawing/2014/main" val="20000"/>
                    </a:ext>
                  </a:extLst>
                </a:gridCol>
                <a:gridCol w="900100">
                  <a:extLst>
                    <a:ext uri="{9D8B030D-6E8A-4147-A177-3AD203B41FA5}">
                      <a16:colId xmlns:a16="http://schemas.microsoft.com/office/drawing/2014/main" val="20001"/>
                    </a:ext>
                  </a:extLst>
                </a:gridCol>
                <a:gridCol w="900100">
                  <a:extLst>
                    <a:ext uri="{9D8B030D-6E8A-4147-A177-3AD203B41FA5}">
                      <a16:colId xmlns:a16="http://schemas.microsoft.com/office/drawing/2014/main" val="20002"/>
                    </a:ext>
                  </a:extLst>
                </a:gridCol>
                <a:gridCol w="900100">
                  <a:extLst>
                    <a:ext uri="{9D8B030D-6E8A-4147-A177-3AD203B41FA5}">
                      <a16:colId xmlns:a16="http://schemas.microsoft.com/office/drawing/2014/main" val="20003"/>
                    </a:ext>
                  </a:extLst>
                </a:gridCol>
              </a:tblGrid>
              <a:tr h="0">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5</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2</a:t>
                      </a:r>
                    </a:p>
                  </a:txBody>
                  <a:tcPr anchor="ctr"/>
                </a:tc>
                <a:tc>
                  <a:txBody>
                    <a:bodyPr/>
                    <a:lstStyle/>
                    <a:p>
                      <a:pPr algn="ctr"/>
                      <a:r>
                        <a:rPr kumimoji="1" lang="en-US" altLang="ja-JP" sz="240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2</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5</a:t>
                      </a:r>
                    </a:p>
                  </a:txBody>
                  <a:tcPr anchor="ctr"/>
                </a:tc>
                <a:extLst>
                  <a:ext uri="{0D108BD9-81ED-4DB2-BD59-A6C34878D82A}">
                    <a16:rowId xmlns:a16="http://schemas.microsoft.com/office/drawing/2014/main" val="10000"/>
                  </a:ext>
                </a:extLst>
              </a:tr>
            </a:tbl>
          </a:graphicData>
        </a:graphic>
      </p:graphicFrame>
      <p:cxnSp>
        <p:nvCxnSpPr>
          <p:cNvPr id="32" name="曲線コネクタ 31"/>
          <p:cNvCxnSpPr/>
          <p:nvPr/>
        </p:nvCxnSpPr>
        <p:spPr>
          <a:xfrm flipV="1">
            <a:off x="6861266" y="4581162"/>
            <a:ext cx="86998" cy="9545"/>
          </a:xfrm>
          <a:prstGeom prst="curvedConnector3">
            <a:avLst/>
          </a:prstGeom>
        </p:spPr>
        <p:style>
          <a:lnRef idx="1">
            <a:schemeClr val="accent1"/>
          </a:lnRef>
          <a:fillRef idx="0">
            <a:schemeClr val="accent1"/>
          </a:fillRef>
          <a:effectRef idx="0">
            <a:schemeClr val="accent1"/>
          </a:effectRef>
          <a:fontRef idx="minor">
            <a:schemeClr val="tx1"/>
          </a:fontRef>
        </p:style>
      </p:cxnSp>
      <p:graphicFrame>
        <p:nvGraphicFramePr>
          <p:cNvPr id="42" name="表 41"/>
          <p:cNvGraphicFramePr>
            <a:graphicFrameLocks noGrp="1"/>
          </p:cNvGraphicFramePr>
          <p:nvPr>
            <p:extLst>
              <p:ext uri="{D42A27DB-BD31-4B8C-83A1-F6EECF244321}">
                <p14:modId xmlns:p14="http://schemas.microsoft.com/office/powerpoint/2010/main" val="2331905924"/>
              </p:ext>
            </p:extLst>
          </p:nvPr>
        </p:nvGraphicFramePr>
        <p:xfrm>
          <a:off x="251520" y="4365138"/>
          <a:ext cx="3600400" cy="457200"/>
        </p:xfrm>
        <a:graphic>
          <a:graphicData uri="http://schemas.openxmlformats.org/drawingml/2006/table">
            <a:tbl>
              <a:tblPr firstRow="1" bandRow="1">
                <a:tableStyleId>{5C22544A-7EE6-4342-B048-85BDC9FD1C3A}</a:tableStyleId>
              </a:tblPr>
              <a:tblGrid>
                <a:gridCol w="900100">
                  <a:extLst>
                    <a:ext uri="{9D8B030D-6E8A-4147-A177-3AD203B41FA5}">
                      <a16:colId xmlns:a16="http://schemas.microsoft.com/office/drawing/2014/main" val="20000"/>
                    </a:ext>
                  </a:extLst>
                </a:gridCol>
                <a:gridCol w="900100">
                  <a:extLst>
                    <a:ext uri="{9D8B030D-6E8A-4147-A177-3AD203B41FA5}">
                      <a16:colId xmlns:a16="http://schemas.microsoft.com/office/drawing/2014/main" val="20001"/>
                    </a:ext>
                  </a:extLst>
                </a:gridCol>
                <a:gridCol w="900100">
                  <a:extLst>
                    <a:ext uri="{9D8B030D-6E8A-4147-A177-3AD203B41FA5}">
                      <a16:colId xmlns:a16="http://schemas.microsoft.com/office/drawing/2014/main" val="20002"/>
                    </a:ext>
                  </a:extLst>
                </a:gridCol>
                <a:gridCol w="900100">
                  <a:extLst>
                    <a:ext uri="{9D8B030D-6E8A-4147-A177-3AD203B41FA5}">
                      <a16:colId xmlns:a16="http://schemas.microsoft.com/office/drawing/2014/main" val="20003"/>
                    </a:ext>
                  </a:extLst>
                </a:gridCol>
              </a:tblGrid>
              <a:tr h="0">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E</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B</a:t>
                      </a:r>
                    </a:p>
                  </a:txBody>
                  <a:tcPr anchor="ctr"/>
                </a:tc>
                <a:tc>
                  <a:txBody>
                    <a:bodyPr/>
                    <a:lstStyle/>
                    <a:p>
                      <a:pPr algn="ctr"/>
                      <a:r>
                        <a:rPr kumimoji="1" lang="en-US" altLang="ja-JP" sz="240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C</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H</a:t>
                      </a:r>
                    </a:p>
                  </a:txBody>
                  <a:tcPr anchor="ctr"/>
                </a:tc>
                <a:extLst>
                  <a:ext uri="{0D108BD9-81ED-4DB2-BD59-A6C34878D82A}">
                    <a16:rowId xmlns:a16="http://schemas.microsoft.com/office/drawing/2014/main" val="10000"/>
                  </a:ext>
                </a:extLst>
              </a:tr>
            </a:tbl>
          </a:graphicData>
        </a:graphic>
      </p:graphicFrame>
      <p:sp>
        <p:nvSpPr>
          <p:cNvPr id="43" name="下矢印 42"/>
          <p:cNvSpPr/>
          <p:nvPr/>
        </p:nvSpPr>
        <p:spPr>
          <a:xfrm>
            <a:off x="6516216" y="3789074"/>
            <a:ext cx="720080" cy="432048"/>
          </a:xfrm>
          <a:prstGeom prst="downArrow">
            <a:avLst/>
          </a:prstGeom>
          <a:noFill/>
          <a:ln w="381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44" name="表 43"/>
          <p:cNvGraphicFramePr>
            <a:graphicFrameLocks noGrp="1"/>
          </p:cNvGraphicFramePr>
          <p:nvPr>
            <p:extLst>
              <p:ext uri="{D42A27DB-BD31-4B8C-83A1-F6EECF244321}">
                <p14:modId xmlns:p14="http://schemas.microsoft.com/office/powerpoint/2010/main" val="3444346042"/>
              </p:ext>
            </p:extLst>
          </p:nvPr>
        </p:nvGraphicFramePr>
        <p:xfrm>
          <a:off x="251520" y="2564880"/>
          <a:ext cx="3600400" cy="457200"/>
        </p:xfrm>
        <a:graphic>
          <a:graphicData uri="http://schemas.openxmlformats.org/drawingml/2006/table">
            <a:tbl>
              <a:tblPr firstRow="1" bandRow="1">
                <a:tableStyleId>{5C22544A-7EE6-4342-B048-85BDC9FD1C3A}</a:tableStyleId>
              </a:tblPr>
              <a:tblGrid>
                <a:gridCol w="900100">
                  <a:extLst>
                    <a:ext uri="{9D8B030D-6E8A-4147-A177-3AD203B41FA5}">
                      <a16:colId xmlns:a16="http://schemas.microsoft.com/office/drawing/2014/main" val="20000"/>
                    </a:ext>
                  </a:extLst>
                </a:gridCol>
                <a:gridCol w="900100">
                  <a:extLst>
                    <a:ext uri="{9D8B030D-6E8A-4147-A177-3AD203B41FA5}">
                      <a16:colId xmlns:a16="http://schemas.microsoft.com/office/drawing/2014/main" val="20001"/>
                    </a:ext>
                  </a:extLst>
                </a:gridCol>
                <a:gridCol w="900100">
                  <a:extLst>
                    <a:ext uri="{9D8B030D-6E8A-4147-A177-3AD203B41FA5}">
                      <a16:colId xmlns:a16="http://schemas.microsoft.com/office/drawing/2014/main" val="20002"/>
                    </a:ext>
                  </a:extLst>
                </a:gridCol>
                <a:gridCol w="900100">
                  <a:extLst>
                    <a:ext uri="{9D8B030D-6E8A-4147-A177-3AD203B41FA5}">
                      <a16:colId xmlns:a16="http://schemas.microsoft.com/office/drawing/2014/main" val="20003"/>
                    </a:ext>
                  </a:extLst>
                </a:gridCol>
              </a:tblGrid>
              <a:tr h="432048">
                <a:tc>
                  <a:txBody>
                    <a:bodyPr/>
                    <a:lstStyle/>
                    <a:p>
                      <a:pPr algn="ct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23</a:t>
                      </a:r>
                      <a:r>
                        <a:rPr kumimoji="1" lang="en-US" altLang="ja-JP" sz="2400" baseline="30000" dirty="0" smtClean="0">
                          <a:latin typeface="メイリオ" panose="020B0604030504040204" pitchFamily="50" charset="-128"/>
                          <a:ea typeface="メイリオ" panose="020B0604030504040204" pitchFamily="50" charset="-128"/>
                          <a:cs typeface="メイリオ" panose="020B0604030504040204" pitchFamily="50" charset="-128"/>
                        </a:rPr>
                        <a:t>rd</a:t>
                      </a: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 </a:t>
                      </a:r>
                    </a:p>
                  </a:txBody>
                  <a:tcPr anchor="ctr"/>
                </a:tc>
                <a:tc>
                  <a:txBody>
                    <a:bodyPr/>
                    <a:lstStyle/>
                    <a:p>
                      <a:pPr algn="ct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24</a:t>
                      </a:r>
                      <a:r>
                        <a:rPr kumimoji="1" lang="en-US" altLang="ja-JP" sz="2400" baseline="30000" dirty="0" smtClean="0">
                          <a:latin typeface="メイリオ" panose="020B0604030504040204" pitchFamily="50" charset="-128"/>
                          <a:ea typeface="メイリオ" panose="020B0604030504040204" pitchFamily="50" charset="-128"/>
                          <a:cs typeface="メイリオ" panose="020B0604030504040204" pitchFamily="50" charset="-128"/>
                        </a:rPr>
                        <a:t>th</a:t>
                      </a: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 </a:t>
                      </a:r>
                    </a:p>
                  </a:txBody>
                  <a:tcPr anchor="ctr"/>
                </a:tc>
                <a:tc>
                  <a:txBody>
                    <a:bodyPr/>
                    <a:lstStyle/>
                    <a:p>
                      <a:pPr algn="ct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25</a:t>
                      </a:r>
                      <a:r>
                        <a:rPr kumimoji="1" lang="en-US" altLang="ja-JP" sz="2400" baseline="30000" dirty="0" smtClean="0">
                          <a:latin typeface="メイリオ" panose="020B0604030504040204" pitchFamily="50" charset="-128"/>
                          <a:ea typeface="メイリオ" panose="020B0604030504040204" pitchFamily="50" charset="-128"/>
                          <a:cs typeface="メイリオ" panose="020B0604030504040204" pitchFamily="50" charset="-128"/>
                        </a:rPr>
                        <a:t>th</a:t>
                      </a: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 </a:t>
                      </a:r>
                    </a:p>
                  </a:txBody>
                  <a:tcPr anchor="ctr"/>
                </a:tc>
                <a:tc>
                  <a:txBody>
                    <a:bodyPr/>
                    <a:lstStyle/>
                    <a:p>
                      <a:pPr algn="ct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26</a:t>
                      </a:r>
                      <a:r>
                        <a:rPr kumimoji="1" lang="en-US" altLang="ja-JP" sz="2400" baseline="30000" dirty="0" smtClean="0">
                          <a:latin typeface="メイリオ" panose="020B0604030504040204" pitchFamily="50" charset="-128"/>
                          <a:ea typeface="メイリオ" panose="020B0604030504040204" pitchFamily="50" charset="-128"/>
                          <a:cs typeface="メイリオ" panose="020B0604030504040204" pitchFamily="50" charset="-128"/>
                        </a:rPr>
                        <a:t>th</a:t>
                      </a: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 </a:t>
                      </a:r>
                    </a:p>
                  </a:txBody>
                  <a:tcPr anchor="ctr"/>
                </a:tc>
                <a:extLst>
                  <a:ext uri="{0D108BD9-81ED-4DB2-BD59-A6C34878D82A}">
                    <a16:rowId xmlns:a16="http://schemas.microsoft.com/office/drawing/2014/main" val="10000"/>
                  </a:ext>
                </a:extLst>
              </a:tr>
            </a:tbl>
          </a:graphicData>
        </a:graphic>
      </p:graphicFrame>
      <p:sp>
        <p:nvSpPr>
          <p:cNvPr id="50" name="下矢印 49"/>
          <p:cNvSpPr/>
          <p:nvPr/>
        </p:nvSpPr>
        <p:spPr>
          <a:xfrm rot="16200000">
            <a:off x="4100744" y="3212966"/>
            <a:ext cx="720080" cy="432048"/>
          </a:xfrm>
          <a:prstGeom prst="downArrow">
            <a:avLst/>
          </a:prstGeom>
          <a:noFill/>
          <a:ln w="381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下矢印 50"/>
          <p:cNvSpPr/>
          <p:nvPr/>
        </p:nvSpPr>
        <p:spPr>
          <a:xfrm rot="5400000">
            <a:off x="4133973" y="4437156"/>
            <a:ext cx="720080" cy="432048"/>
          </a:xfrm>
          <a:prstGeom prst="downArrow">
            <a:avLst/>
          </a:prstGeom>
          <a:noFill/>
          <a:ln w="381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タイトル 1"/>
          <p:cNvSpPr txBox="1">
            <a:spLocks/>
          </p:cNvSpPr>
          <p:nvPr/>
        </p:nvSpPr>
        <p:spPr bwMode="gray">
          <a:xfrm>
            <a:off x="0" y="6237390"/>
            <a:ext cx="9149945" cy="523220"/>
          </a:xfrm>
          <a:prstGeom prst="rect">
            <a:avLst/>
          </a:prstGeom>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r>
              <a:rPr lang="en-US" altLang="ja-JP" sz="2800" b="1" dirty="0" smtClean="0">
                <a:solidFill>
                  <a:srgbClr val="0000FF"/>
                </a:solidFill>
                <a:latin typeface="Meiryo UI" panose="020B0604030504040204" pitchFamily="50" charset="-128"/>
                <a:ea typeface="Meiryo UI" panose="020B0604030504040204" pitchFamily="50" charset="-128"/>
              </a:rPr>
              <a:t>Destroy deliberately the gene working well</a:t>
            </a:r>
            <a:endParaRPr lang="en-US" altLang="ja-JP" sz="2800" b="1" dirty="0">
              <a:solidFill>
                <a:srgbClr val="0000FF"/>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72762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113191" y="116540"/>
            <a:ext cx="6243569" cy="523220"/>
          </a:xfrm>
        </p:spPr>
        <p:txBody>
          <a:bodyPr/>
          <a:lstStyle/>
          <a:p>
            <a:pPr algn="l"/>
            <a:r>
              <a:rPr lang="en-US" altLang="ja-JP" sz="2800" b="1" dirty="0" smtClean="0">
                <a:latin typeface="Meiryo UI" pitchFamily="50" charset="-128"/>
                <a:ea typeface="Meiryo UI" pitchFamily="50" charset="-128"/>
              </a:rPr>
              <a:t>3.17  </a:t>
            </a:r>
            <a:r>
              <a:rPr lang="en-US" altLang="ja-JP" sz="2800" b="1" dirty="0">
                <a:latin typeface="Meiryo UI" pitchFamily="50" charset="-128"/>
                <a:ea typeface="Meiryo UI" pitchFamily="50" charset="-128"/>
              </a:rPr>
              <a:t>Evaluation of </a:t>
            </a:r>
            <a:r>
              <a:rPr lang="en-US" altLang="ja-JP" sz="2800" b="1" dirty="0" smtClean="0">
                <a:latin typeface="Meiryo UI" pitchFamily="50" charset="-128"/>
                <a:ea typeface="Meiryo UI" pitchFamily="50" charset="-128"/>
              </a:rPr>
              <a:t>male friends</a:t>
            </a:r>
            <a:endParaRPr kumimoji="1" lang="ja-JP" altLang="en-US" sz="2800" b="1" dirty="0">
              <a:latin typeface="Meiryo UI" pitchFamily="50" charset="-128"/>
              <a:ea typeface="Meiryo UI" pitchFamily="50" charset="-128"/>
            </a:endParaRPr>
          </a:p>
        </p:txBody>
      </p:sp>
      <p:sp>
        <p:nvSpPr>
          <p:cNvPr id="21" name="正方形/長方形 20"/>
          <p:cNvSpPr/>
          <p:nvPr/>
        </p:nvSpPr>
        <p:spPr>
          <a:xfrm>
            <a:off x="0" y="860390"/>
            <a:ext cx="9108630" cy="523220"/>
          </a:xfrm>
          <a:prstGeom prst="rect">
            <a:avLst/>
          </a:prstGeom>
          <a:solidFill>
            <a:schemeClr val="bg1">
              <a:lumMod val="95000"/>
            </a:schemeClr>
          </a:solidFill>
        </p:spPr>
        <p:txBody>
          <a:bodyPr wrap="square">
            <a:spAutoFit/>
          </a:bodyPr>
          <a:lstStyle/>
          <a:p>
            <a:pPr algn="ctr"/>
            <a:r>
              <a:rPr lang="en-US" altLang="ja-JP" sz="2800" b="1" dirty="0">
                <a:solidFill>
                  <a:srgbClr val="000066"/>
                </a:solidFill>
                <a:latin typeface="Meiryo UI" panose="020B0604030504040204" pitchFamily="50" charset="-128"/>
                <a:ea typeface="Meiryo UI" panose="020B0604030504040204" pitchFamily="50" charset="-128"/>
              </a:rPr>
              <a:t>Numerical evaluation of "good" and "bad" </a:t>
            </a:r>
            <a:endParaRPr lang="en-US" altLang="ja-JP" sz="2800" b="1" dirty="0" smtClean="0">
              <a:solidFill>
                <a:srgbClr val="000066"/>
              </a:solidFill>
              <a:latin typeface="Meiryo UI" panose="020B0604030504040204" pitchFamily="50" charset="-128"/>
              <a:ea typeface="Meiryo UI" panose="020B0604030504040204" pitchFamily="50" charset="-128"/>
            </a:endParaRPr>
          </a:p>
        </p:txBody>
      </p:sp>
      <p:graphicFrame>
        <p:nvGraphicFramePr>
          <p:cNvPr id="10" name="表 9"/>
          <p:cNvGraphicFramePr>
            <a:graphicFrameLocks noGrp="1"/>
          </p:cNvGraphicFramePr>
          <p:nvPr>
            <p:extLst>
              <p:ext uri="{D42A27DB-BD31-4B8C-83A1-F6EECF244321}">
                <p14:modId xmlns:p14="http://schemas.microsoft.com/office/powerpoint/2010/main" val="452816001"/>
              </p:ext>
            </p:extLst>
          </p:nvPr>
        </p:nvGraphicFramePr>
        <p:xfrm>
          <a:off x="113189" y="2781038"/>
          <a:ext cx="8995440" cy="3379440"/>
        </p:xfrm>
        <a:graphic>
          <a:graphicData uri="http://schemas.openxmlformats.org/drawingml/2006/table">
            <a:tbl>
              <a:tblPr firstRow="1" bandRow="1">
                <a:tableStyleId>{5C22544A-7EE6-4342-B048-85BDC9FD1C3A}</a:tableStyleId>
              </a:tblPr>
              <a:tblGrid>
                <a:gridCol w="1844930">
                  <a:extLst>
                    <a:ext uri="{9D8B030D-6E8A-4147-A177-3AD203B41FA5}">
                      <a16:colId xmlns:a16="http://schemas.microsoft.com/office/drawing/2014/main" val="20000"/>
                    </a:ext>
                  </a:extLst>
                </a:gridCol>
                <a:gridCol w="685065">
                  <a:extLst>
                    <a:ext uri="{9D8B030D-6E8A-4147-A177-3AD203B41FA5}">
                      <a16:colId xmlns:a16="http://schemas.microsoft.com/office/drawing/2014/main" val="20001"/>
                    </a:ext>
                  </a:extLst>
                </a:gridCol>
                <a:gridCol w="685065">
                  <a:extLst>
                    <a:ext uri="{9D8B030D-6E8A-4147-A177-3AD203B41FA5}">
                      <a16:colId xmlns:a16="http://schemas.microsoft.com/office/drawing/2014/main" val="20002"/>
                    </a:ext>
                  </a:extLst>
                </a:gridCol>
                <a:gridCol w="685065">
                  <a:extLst>
                    <a:ext uri="{9D8B030D-6E8A-4147-A177-3AD203B41FA5}">
                      <a16:colId xmlns:a16="http://schemas.microsoft.com/office/drawing/2014/main" val="20003"/>
                    </a:ext>
                  </a:extLst>
                </a:gridCol>
                <a:gridCol w="685065">
                  <a:extLst>
                    <a:ext uri="{9D8B030D-6E8A-4147-A177-3AD203B41FA5}">
                      <a16:colId xmlns:a16="http://schemas.microsoft.com/office/drawing/2014/main" val="20004"/>
                    </a:ext>
                  </a:extLst>
                </a:gridCol>
                <a:gridCol w="685065">
                  <a:extLst>
                    <a:ext uri="{9D8B030D-6E8A-4147-A177-3AD203B41FA5}">
                      <a16:colId xmlns:a16="http://schemas.microsoft.com/office/drawing/2014/main" val="20005"/>
                    </a:ext>
                  </a:extLst>
                </a:gridCol>
                <a:gridCol w="685065">
                  <a:extLst>
                    <a:ext uri="{9D8B030D-6E8A-4147-A177-3AD203B41FA5}">
                      <a16:colId xmlns:a16="http://schemas.microsoft.com/office/drawing/2014/main" val="20006"/>
                    </a:ext>
                  </a:extLst>
                </a:gridCol>
                <a:gridCol w="685065">
                  <a:extLst>
                    <a:ext uri="{9D8B030D-6E8A-4147-A177-3AD203B41FA5}">
                      <a16:colId xmlns:a16="http://schemas.microsoft.com/office/drawing/2014/main" val="20007"/>
                    </a:ext>
                  </a:extLst>
                </a:gridCol>
                <a:gridCol w="685065">
                  <a:extLst>
                    <a:ext uri="{9D8B030D-6E8A-4147-A177-3AD203B41FA5}">
                      <a16:colId xmlns:a16="http://schemas.microsoft.com/office/drawing/2014/main" val="20008"/>
                    </a:ext>
                  </a:extLst>
                </a:gridCol>
                <a:gridCol w="685065">
                  <a:extLst>
                    <a:ext uri="{9D8B030D-6E8A-4147-A177-3AD203B41FA5}">
                      <a16:colId xmlns:a16="http://schemas.microsoft.com/office/drawing/2014/main" val="20009"/>
                    </a:ext>
                  </a:extLst>
                </a:gridCol>
                <a:gridCol w="984925">
                  <a:extLst>
                    <a:ext uri="{9D8B030D-6E8A-4147-A177-3AD203B41FA5}">
                      <a16:colId xmlns:a16="http://schemas.microsoft.com/office/drawing/2014/main" val="1400391617"/>
                    </a:ext>
                  </a:extLst>
                </a:gridCol>
              </a:tblGrid>
              <a:tr h="0">
                <a:tc>
                  <a:txBody>
                    <a:bodyPr/>
                    <a:lstStyle/>
                    <a:p>
                      <a:pPr algn="ct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Name</a:t>
                      </a:r>
                      <a:r>
                        <a:rPr kumimoji="1" lang="en-US" altLang="ja-JP" sz="2400" baseline="0" dirty="0" smtClean="0">
                          <a:latin typeface="メイリオ" panose="020B0604030504040204" pitchFamily="50" charset="-128"/>
                          <a:ea typeface="メイリオ" panose="020B0604030504040204" pitchFamily="50" charset="-128"/>
                          <a:cs typeface="メイリオ" panose="020B0604030504040204" pitchFamily="50" charset="-128"/>
                        </a:rPr>
                        <a:t> </a:t>
                      </a:r>
                      <a:endPar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c>
                  <a:txBody>
                    <a:bodyPr/>
                    <a:lstStyle/>
                    <a:p>
                      <a:pPr algn="ctr"/>
                      <a:r>
                        <a:rPr kumimoji="1" lang="en-US" altLang="ja-JP" sz="2400" dirty="0" err="1" smtClean="0">
                          <a:latin typeface="メイリオ" panose="020B0604030504040204" pitchFamily="50" charset="-128"/>
                          <a:ea typeface="メイリオ" panose="020B0604030504040204" pitchFamily="50" charset="-128"/>
                          <a:cs typeface="メイリオ" panose="020B0604030504040204" pitchFamily="50" charset="-128"/>
                        </a:rPr>
                        <a:t>Mr.A</a:t>
                      </a: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c>
                  <a:txBody>
                    <a:bodyPr/>
                    <a:lstStyle/>
                    <a:p>
                      <a:pPr algn="ctr"/>
                      <a:r>
                        <a:rPr kumimoji="1" lang="en-US" altLang="ja-JP" sz="2400" dirty="0" err="1" smtClean="0">
                          <a:latin typeface="メイリオ" panose="020B0604030504040204" pitchFamily="50" charset="-128"/>
                          <a:ea typeface="メイリオ" panose="020B0604030504040204" pitchFamily="50" charset="-128"/>
                          <a:cs typeface="メイリオ" panose="020B0604030504040204" pitchFamily="50" charset="-128"/>
                        </a:rPr>
                        <a:t>Mr.B</a:t>
                      </a: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c>
                  <a:txBody>
                    <a:bodyPr/>
                    <a:lstStyle/>
                    <a:p>
                      <a:pPr algn="ctr"/>
                      <a:r>
                        <a:rPr kumimoji="1" lang="en-US" altLang="ja-JP" sz="2400" dirty="0" err="1" smtClean="0">
                          <a:latin typeface="メイリオ" panose="020B0604030504040204" pitchFamily="50" charset="-128"/>
                          <a:ea typeface="メイリオ" panose="020B0604030504040204" pitchFamily="50" charset="-128"/>
                          <a:cs typeface="メイリオ" panose="020B0604030504040204" pitchFamily="50" charset="-128"/>
                        </a:rPr>
                        <a:t>Mr.C</a:t>
                      </a: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c>
                  <a:txBody>
                    <a:bodyPr/>
                    <a:lstStyle/>
                    <a:p>
                      <a:pPr algn="ctr"/>
                      <a:r>
                        <a:rPr kumimoji="1" lang="en-US" altLang="ja-JP" sz="2400" dirty="0" err="1" smtClean="0">
                          <a:latin typeface="メイリオ" panose="020B0604030504040204" pitchFamily="50" charset="-128"/>
                          <a:ea typeface="メイリオ" panose="020B0604030504040204" pitchFamily="50" charset="-128"/>
                          <a:cs typeface="メイリオ" panose="020B0604030504040204" pitchFamily="50" charset="-128"/>
                        </a:rPr>
                        <a:t>Mr.D</a:t>
                      </a: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c>
                  <a:txBody>
                    <a:bodyPr/>
                    <a:lstStyle/>
                    <a:p>
                      <a:pPr algn="ctr"/>
                      <a:r>
                        <a:rPr kumimoji="1" lang="en-US" altLang="ja-JP" sz="2400" dirty="0" err="1" smtClean="0">
                          <a:latin typeface="メイリオ" panose="020B0604030504040204" pitchFamily="50" charset="-128"/>
                          <a:ea typeface="メイリオ" panose="020B0604030504040204" pitchFamily="50" charset="-128"/>
                          <a:cs typeface="メイリオ" panose="020B0604030504040204" pitchFamily="50" charset="-128"/>
                        </a:rPr>
                        <a:t>Mr.E</a:t>
                      </a: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c>
                  <a:txBody>
                    <a:bodyPr/>
                    <a:lstStyle/>
                    <a:p>
                      <a:pPr algn="ctr"/>
                      <a:r>
                        <a:rPr kumimoji="1" lang="en-US" altLang="ja-JP" sz="2400" dirty="0" err="1" smtClean="0">
                          <a:latin typeface="メイリオ" panose="020B0604030504040204" pitchFamily="50" charset="-128"/>
                          <a:ea typeface="メイリオ" panose="020B0604030504040204" pitchFamily="50" charset="-128"/>
                          <a:cs typeface="メイリオ" panose="020B0604030504040204" pitchFamily="50" charset="-128"/>
                        </a:rPr>
                        <a:t>Mr.F</a:t>
                      </a: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c>
                  <a:txBody>
                    <a:bodyPr/>
                    <a:lstStyle/>
                    <a:p>
                      <a:pPr algn="ctr"/>
                      <a:r>
                        <a:rPr kumimoji="1" lang="en-US" altLang="ja-JP" sz="2400" dirty="0" err="1" smtClean="0">
                          <a:latin typeface="メイリオ" panose="020B0604030504040204" pitchFamily="50" charset="-128"/>
                          <a:ea typeface="メイリオ" panose="020B0604030504040204" pitchFamily="50" charset="-128"/>
                          <a:cs typeface="メイリオ" panose="020B0604030504040204" pitchFamily="50" charset="-128"/>
                        </a:rPr>
                        <a:t>Mr.G</a:t>
                      </a: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c>
                  <a:txBody>
                    <a:bodyPr/>
                    <a:lstStyle/>
                    <a:p>
                      <a:pPr algn="ctr"/>
                      <a:r>
                        <a:rPr kumimoji="1" lang="en-US" altLang="ja-JP" sz="2400" dirty="0" err="1" smtClean="0">
                          <a:latin typeface="メイリオ" panose="020B0604030504040204" pitchFamily="50" charset="-128"/>
                          <a:ea typeface="メイリオ" panose="020B0604030504040204" pitchFamily="50" charset="-128"/>
                          <a:cs typeface="メイリオ" panose="020B0604030504040204" pitchFamily="50" charset="-128"/>
                        </a:rPr>
                        <a:t>Mr.H</a:t>
                      </a: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c>
                  <a:txBody>
                    <a:bodyPr/>
                    <a:lstStyle/>
                    <a:p>
                      <a:pPr algn="ctr"/>
                      <a:r>
                        <a:rPr kumimoji="1" lang="en-US" altLang="ja-JP" sz="2400" dirty="0" err="1" smtClean="0">
                          <a:latin typeface="メイリオ" panose="020B0604030504040204" pitchFamily="50" charset="-128"/>
                          <a:ea typeface="メイリオ" panose="020B0604030504040204" pitchFamily="50" charset="-128"/>
                          <a:cs typeface="メイリオ" panose="020B0604030504040204" pitchFamily="50" charset="-128"/>
                        </a:rPr>
                        <a:t>Mr.I</a:t>
                      </a: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c>
                  <a:txBody>
                    <a:bodyPr/>
                    <a:lstStyle/>
                    <a:p>
                      <a:pPr algn="ct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Sum</a:t>
                      </a:r>
                    </a:p>
                  </a:txBody>
                  <a:tcPr anchor="ctr"/>
                </a:tc>
                <a:extLst>
                  <a:ext uri="{0D108BD9-81ED-4DB2-BD59-A6C34878D82A}">
                    <a16:rowId xmlns:a16="http://schemas.microsoft.com/office/drawing/2014/main" val="10000"/>
                  </a:ext>
                </a:extLst>
              </a:tr>
              <a:tr h="722716">
                <a:tc>
                  <a:txBody>
                    <a:bodyPr/>
                    <a:lstStyle/>
                    <a:p>
                      <a:pPr marL="457200" indent="-457200" algn="l">
                        <a:buAutoNum type="alphaLcParenBoth"/>
                      </a:pPr>
                      <a:r>
                        <a:rPr kumimoji="1" lang="en-US" altLang="ja-JP" sz="2000" b="1"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Looks</a:t>
                      </a:r>
                    </a:p>
                  </a:txBody>
                  <a:tcPr anchor="ctr"/>
                </a:tc>
                <a:tc>
                  <a:txBody>
                    <a:bodyPr/>
                    <a:lstStyle/>
                    <a:p>
                      <a:pPr algn="ctr" fontAlgn="ctr"/>
                      <a:r>
                        <a:rPr lang="en-US" altLang="ja-JP" sz="2000" b="1" i="0" u="none" strike="noStrike" dirty="0">
                          <a:solidFill>
                            <a:srgbClr val="FF0000"/>
                          </a:solidFill>
                          <a:effectLst/>
                          <a:latin typeface="メイリオ" panose="020B0604030504040204" pitchFamily="50" charset="-128"/>
                          <a:ea typeface="メイリオ" panose="020B0604030504040204" pitchFamily="50" charset="-128"/>
                          <a:cs typeface="メイリオ" panose="020B0604030504040204" pitchFamily="50" charset="-128"/>
                        </a:rPr>
                        <a:t>3</a:t>
                      </a:r>
                    </a:p>
                  </a:txBody>
                  <a:tcPr marL="9525" marR="9525" marT="9525" marB="0" anchor="ctr"/>
                </a:tc>
                <a:tc>
                  <a:txBody>
                    <a:bodyPr/>
                    <a:lstStyle/>
                    <a:p>
                      <a:pPr algn="ctr" fontAlgn="ctr"/>
                      <a:r>
                        <a:rPr lang="en-US" altLang="ja-JP" sz="2000" b="1" i="0" u="none" strike="noStrike" dirty="0">
                          <a:solidFill>
                            <a:srgbClr val="FF0000"/>
                          </a:solidFill>
                          <a:effectLst/>
                          <a:latin typeface="メイリオ" panose="020B0604030504040204" pitchFamily="50" charset="-128"/>
                          <a:ea typeface="メイリオ" panose="020B0604030504040204" pitchFamily="50" charset="-128"/>
                          <a:cs typeface="メイリオ" panose="020B0604030504040204" pitchFamily="50" charset="-128"/>
                        </a:rPr>
                        <a:t>8</a:t>
                      </a:r>
                    </a:p>
                  </a:txBody>
                  <a:tcPr marL="9525" marR="9525" marT="9525" marB="0" anchor="ctr"/>
                </a:tc>
                <a:tc>
                  <a:txBody>
                    <a:bodyPr/>
                    <a:lstStyle/>
                    <a:p>
                      <a:pPr algn="ctr" fontAlgn="ctr"/>
                      <a:r>
                        <a:rPr lang="en-US" altLang="ja-JP" sz="2000" b="1"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8</a:t>
                      </a:r>
                    </a:p>
                  </a:txBody>
                  <a:tcPr marL="9525" marR="9525" marT="9525" marB="0" anchor="ctr"/>
                </a:tc>
                <a:tc>
                  <a:txBody>
                    <a:bodyPr/>
                    <a:lstStyle/>
                    <a:p>
                      <a:pPr algn="ctr" fontAlgn="ctr"/>
                      <a:r>
                        <a:rPr lang="en-US" altLang="ja-JP" sz="2000" b="1"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a:t>
                      </a:r>
                    </a:p>
                  </a:txBody>
                  <a:tcPr marL="9525" marR="9525" marT="9525" marB="0" anchor="ctr"/>
                </a:tc>
                <a:tc>
                  <a:txBody>
                    <a:bodyPr/>
                    <a:lstStyle/>
                    <a:p>
                      <a:pPr algn="ctr" fontAlgn="ctr"/>
                      <a:r>
                        <a:rPr lang="en-US" altLang="ja-JP" sz="2000" b="1" i="0" u="none" strike="noStrike" dirty="0">
                          <a:solidFill>
                            <a:srgbClr val="FF0000"/>
                          </a:solidFill>
                          <a:effectLst/>
                          <a:latin typeface="メイリオ" panose="020B0604030504040204" pitchFamily="50" charset="-128"/>
                          <a:ea typeface="メイリオ" panose="020B0604030504040204" pitchFamily="50" charset="-128"/>
                          <a:cs typeface="メイリオ" panose="020B0604030504040204" pitchFamily="50" charset="-128"/>
                        </a:rPr>
                        <a:t>3</a:t>
                      </a:r>
                    </a:p>
                  </a:txBody>
                  <a:tcPr marL="9525" marR="9525" marT="9525" marB="0" anchor="ctr"/>
                </a:tc>
                <a:tc>
                  <a:txBody>
                    <a:bodyPr/>
                    <a:lstStyle/>
                    <a:p>
                      <a:pPr algn="ctr" fontAlgn="ctr"/>
                      <a:r>
                        <a:rPr lang="en-US" altLang="ja-JP" sz="2000" b="1"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6</a:t>
                      </a:r>
                    </a:p>
                  </a:txBody>
                  <a:tcPr marL="9525" marR="9525" marT="9525" marB="0" anchor="ctr"/>
                </a:tc>
                <a:tc>
                  <a:txBody>
                    <a:bodyPr/>
                    <a:lstStyle/>
                    <a:p>
                      <a:pPr algn="ctr" fontAlgn="ctr"/>
                      <a:r>
                        <a:rPr lang="en-US" altLang="ja-JP" sz="2000" b="1"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9</a:t>
                      </a:r>
                    </a:p>
                  </a:txBody>
                  <a:tcPr marL="9525" marR="9525" marT="9525" marB="0" anchor="ctr"/>
                </a:tc>
                <a:tc>
                  <a:txBody>
                    <a:bodyPr/>
                    <a:lstStyle/>
                    <a:p>
                      <a:pPr algn="ctr" fontAlgn="ctr"/>
                      <a:r>
                        <a:rPr lang="en-US" altLang="ja-JP" sz="2000" b="1" i="0" u="none" strike="noStrike" dirty="0">
                          <a:solidFill>
                            <a:srgbClr val="FF0000"/>
                          </a:solidFill>
                          <a:effectLst/>
                          <a:latin typeface="メイリオ" panose="020B0604030504040204" pitchFamily="50" charset="-128"/>
                          <a:ea typeface="メイリオ" panose="020B0604030504040204" pitchFamily="50" charset="-128"/>
                          <a:cs typeface="メイリオ" panose="020B0604030504040204" pitchFamily="50" charset="-128"/>
                        </a:rPr>
                        <a:t>8</a:t>
                      </a:r>
                    </a:p>
                  </a:txBody>
                  <a:tcPr marL="9525" marR="9525" marT="9525" marB="0" anchor="ctr"/>
                </a:tc>
                <a:tc>
                  <a:txBody>
                    <a:bodyPr/>
                    <a:lstStyle/>
                    <a:p>
                      <a:pPr algn="ctr" fontAlgn="ctr"/>
                      <a:r>
                        <a:rPr lang="en-US" altLang="ja-JP" sz="20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5</a:t>
                      </a:r>
                    </a:p>
                  </a:txBody>
                  <a:tcPr marL="9525" marR="9525" marT="9525" marB="0" anchor="ctr"/>
                </a:tc>
                <a:tc>
                  <a:txBody>
                    <a:bodyPr/>
                    <a:lstStyle/>
                    <a:p>
                      <a:pPr algn="ctr" fontAlgn="ctr"/>
                      <a:r>
                        <a:rPr lang="en-US" altLang="ja-JP" sz="2000" b="1" i="0" u="none" strike="noStrike" dirty="0" smtClean="0">
                          <a:solidFill>
                            <a:srgbClr val="FF0000"/>
                          </a:solidFill>
                          <a:effectLst/>
                          <a:latin typeface="メイリオ" panose="020B0604030504040204" pitchFamily="50" charset="-128"/>
                          <a:ea typeface="メイリオ" panose="020B0604030504040204" pitchFamily="50" charset="-128"/>
                          <a:cs typeface="メイリオ" panose="020B0604030504040204" pitchFamily="50" charset="-128"/>
                        </a:rPr>
                        <a:t>33</a:t>
                      </a:r>
                      <a:endParaRPr lang="en-US" altLang="ja-JP" sz="2000" b="1" i="0" u="none" strike="noStrike" dirty="0">
                        <a:solidFill>
                          <a:srgbClr val="FF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tc>
                <a:extLst>
                  <a:ext uri="{0D108BD9-81ED-4DB2-BD59-A6C34878D82A}">
                    <a16:rowId xmlns:a16="http://schemas.microsoft.com/office/drawing/2014/main" val="10001"/>
                  </a:ext>
                </a:extLst>
              </a:tr>
              <a:tr h="321204">
                <a:tc>
                  <a:txBody>
                    <a:bodyPr/>
                    <a:lstStyle/>
                    <a:p>
                      <a:pPr algn="l"/>
                      <a:r>
                        <a:rPr kumimoji="1" lang="en-US" altLang="ja-JP" sz="2000" b="1"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(b)Age</a:t>
                      </a:r>
                      <a:r>
                        <a:rPr kumimoji="1" lang="en-US" altLang="ja-JP" sz="2000" b="1" baseline="0"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2000" b="1"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 </a:t>
                      </a:r>
                    </a:p>
                  </a:txBody>
                  <a:tcPr anchor="ctr"/>
                </a:tc>
                <a:tc>
                  <a:txBody>
                    <a:bodyPr/>
                    <a:lstStyle/>
                    <a:p>
                      <a:pPr algn="ctr" fontAlgn="ctr"/>
                      <a:r>
                        <a:rPr lang="en-US" altLang="ja-JP" sz="2000" b="1" i="0" u="none" strike="noStrike">
                          <a:solidFill>
                            <a:srgbClr val="FF0000"/>
                          </a:solidFill>
                          <a:effectLst/>
                          <a:latin typeface="メイリオ" panose="020B0604030504040204" pitchFamily="50" charset="-128"/>
                          <a:ea typeface="メイリオ" panose="020B0604030504040204" pitchFamily="50" charset="-128"/>
                          <a:cs typeface="メイリオ" panose="020B0604030504040204" pitchFamily="50" charset="-128"/>
                        </a:rPr>
                        <a:t>4</a:t>
                      </a:r>
                    </a:p>
                  </a:txBody>
                  <a:tcPr marL="9525" marR="9525" marT="9525" marB="0" anchor="ctr"/>
                </a:tc>
                <a:tc>
                  <a:txBody>
                    <a:bodyPr/>
                    <a:lstStyle/>
                    <a:p>
                      <a:pPr algn="ctr" fontAlgn="ctr"/>
                      <a:r>
                        <a:rPr lang="en-US" altLang="ja-JP" sz="2000" b="1" i="0" u="none" strike="noStrike" dirty="0">
                          <a:solidFill>
                            <a:srgbClr val="FF0000"/>
                          </a:solidFill>
                          <a:effectLst/>
                          <a:latin typeface="メイリオ" panose="020B0604030504040204" pitchFamily="50" charset="-128"/>
                          <a:ea typeface="メイリオ" panose="020B0604030504040204" pitchFamily="50" charset="-128"/>
                          <a:cs typeface="メイリオ" panose="020B0604030504040204" pitchFamily="50" charset="-128"/>
                        </a:rPr>
                        <a:t>9</a:t>
                      </a:r>
                    </a:p>
                  </a:txBody>
                  <a:tcPr marL="9525" marR="9525" marT="9525" marB="0" anchor="ctr"/>
                </a:tc>
                <a:tc>
                  <a:txBody>
                    <a:bodyPr/>
                    <a:lstStyle/>
                    <a:p>
                      <a:pPr algn="ctr" fontAlgn="ctr"/>
                      <a:r>
                        <a:rPr lang="en-US" altLang="ja-JP" sz="2000" b="1"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6</a:t>
                      </a:r>
                    </a:p>
                  </a:txBody>
                  <a:tcPr marL="9525" marR="9525" marT="9525" marB="0" anchor="ctr"/>
                </a:tc>
                <a:tc>
                  <a:txBody>
                    <a:bodyPr/>
                    <a:lstStyle/>
                    <a:p>
                      <a:pPr algn="ctr" fontAlgn="ctr"/>
                      <a:r>
                        <a:rPr lang="en-US" altLang="ja-JP" sz="2000" b="1"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a:t>
                      </a:r>
                    </a:p>
                  </a:txBody>
                  <a:tcPr marL="9525" marR="9525" marT="9525" marB="0" anchor="ctr"/>
                </a:tc>
                <a:tc>
                  <a:txBody>
                    <a:bodyPr/>
                    <a:lstStyle/>
                    <a:p>
                      <a:pPr algn="ctr" fontAlgn="ctr"/>
                      <a:r>
                        <a:rPr lang="en-US" altLang="ja-JP" sz="2000" b="1" i="0" u="none" strike="noStrike" dirty="0">
                          <a:solidFill>
                            <a:srgbClr val="FF0000"/>
                          </a:solidFill>
                          <a:effectLst/>
                          <a:latin typeface="メイリオ" panose="020B0604030504040204" pitchFamily="50" charset="-128"/>
                          <a:ea typeface="メイリオ" panose="020B0604030504040204" pitchFamily="50" charset="-128"/>
                          <a:cs typeface="メイリオ" panose="020B0604030504040204" pitchFamily="50" charset="-128"/>
                        </a:rPr>
                        <a:t>1</a:t>
                      </a:r>
                    </a:p>
                  </a:txBody>
                  <a:tcPr marL="9525" marR="9525" marT="9525" marB="0" anchor="ctr"/>
                </a:tc>
                <a:tc>
                  <a:txBody>
                    <a:bodyPr/>
                    <a:lstStyle/>
                    <a:p>
                      <a:pPr algn="ctr" fontAlgn="ctr"/>
                      <a:r>
                        <a:rPr lang="en-US" altLang="ja-JP" sz="2000" b="1"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8</a:t>
                      </a:r>
                    </a:p>
                  </a:txBody>
                  <a:tcPr marL="9525" marR="9525" marT="9525" marB="0" anchor="ctr"/>
                </a:tc>
                <a:tc>
                  <a:txBody>
                    <a:bodyPr/>
                    <a:lstStyle/>
                    <a:p>
                      <a:pPr algn="ctr" fontAlgn="ctr"/>
                      <a:r>
                        <a:rPr lang="en-US" altLang="ja-JP" sz="2000" b="1"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a:t>
                      </a:r>
                    </a:p>
                  </a:txBody>
                  <a:tcPr marL="9525" marR="9525" marT="9525" marB="0" anchor="ctr"/>
                </a:tc>
                <a:tc>
                  <a:txBody>
                    <a:bodyPr/>
                    <a:lstStyle/>
                    <a:p>
                      <a:pPr algn="ctr" fontAlgn="ctr"/>
                      <a:r>
                        <a:rPr lang="en-US" altLang="ja-JP" sz="2000" b="1" i="0" u="none" strike="noStrike">
                          <a:solidFill>
                            <a:srgbClr val="FF0000"/>
                          </a:solidFill>
                          <a:effectLst/>
                          <a:latin typeface="メイリオ" panose="020B0604030504040204" pitchFamily="50" charset="-128"/>
                          <a:ea typeface="メイリオ" panose="020B0604030504040204" pitchFamily="50" charset="-128"/>
                          <a:cs typeface="メイリオ" panose="020B0604030504040204" pitchFamily="50" charset="-128"/>
                        </a:rPr>
                        <a:t>4</a:t>
                      </a:r>
                    </a:p>
                  </a:txBody>
                  <a:tcPr marL="9525" marR="9525" marT="9525" marB="0" anchor="ctr"/>
                </a:tc>
                <a:tc>
                  <a:txBody>
                    <a:bodyPr/>
                    <a:lstStyle/>
                    <a:p>
                      <a:pPr algn="ctr" fontAlgn="ctr"/>
                      <a:r>
                        <a:rPr lang="en-US" altLang="ja-JP" sz="20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9</a:t>
                      </a:r>
                    </a:p>
                  </a:txBody>
                  <a:tcPr marL="9525" marR="9525" marT="9525" marB="0" anchor="ctr"/>
                </a:tc>
                <a:tc>
                  <a:txBody>
                    <a:bodyPr/>
                    <a:lstStyle/>
                    <a:p>
                      <a:pPr algn="ctr" fontAlgn="ctr"/>
                      <a:r>
                        <a:rPr lang="en-US" altLang="ja-JP" sz="2000" b="1" i="0" u="none" strike="noStrike" dirty="0" smtClean="0">
                          <a:solidFill>
                            <a:srgbClr val="FF0000"/>
                          </a:solidFill>
                          <a:effectLst/>
                          <a:latin typeface="メイリオ" panose="020B0604030504040204" pitchFamily="50" charset="-128"/>
                          <a:ea typeface="メイリオ" panose="020B0604030504040204" pitchFamily="50" charset="-128"/>
                          <a:cs typeface="メイリオ" panose="020B0604030504040204" pitchFamily="50" charset="-128"/>
                        </a:rPr>
                        <a:t>31</a:t>
                      </a:r>
                      <a:endParaRPr lang="en-US" altLang="ja-JP" sz="2000" b="1" i="0" u="none" strike="noStrike" dirty="0">
                        <a:solidFill>
                          <a:srgbClr val="FF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tc>
                <a:extLst>
                  <a:ext uri="{0D108BD9-81ED-4DB2-BD59-A6C34878D82A}">
                    <a16:rowId xmlns:a16="http://schemas.microsoft.com/office/drawing/2014/main" val="10002"/>
                  </a:ext>
                </a:extLst>
              </a:tr>
              <a:tr h="501028">
                <a:tc>
                  <a:txBody>
                    <a:bodyPr/>
                    <a:lstStyle/>
                    <a:p>
                      <a:pPr algn="l"/>
                      <a:r>
                        <a:rPr kumimoji="1" lang="en-US" altLang="ja-JP" sz="2000" b="1"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(c)Income</a:t>
                      </a:r>
                      <a:r>
                        <a:rPr kumimoji="1" lang="en-US" altLang="ja-JP" sz="2000" b="1" baseline="0"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2000" b="1"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c>
                  <a:txBody>
                    <a:bodyPr/>
                    <a:lstStyle/>
                    <a:p>
                      <a:pPr algn="ctr" fontAlgn="ctr"/>
                      <a:r>
                        <a:rPr lang="en-US" altLang="ja-JP" sz="2000" b="1" i="0" u="none" strike="noStrike" dirty="0">
                          <a:solidFill>
                            <a:srgbClr val="FF0000"/>
                          </a:solidFill>
                          <a:effectLst/>
                          <a:latin typeface="メイリオ" panose="020B0604030504040204" pitchFamily="50" charset="-128"/>
                          <a:ea typeface="メイリオ" panose="020B0604030504040204" pitchFamily="50" charset="-128"/>
                          <a:cs typeface="メイリオ" panose="020B0604030504040204" pitchFamily="50" charset="-128"/>
                        </a:rPr>
                        <a:t>4</a:t>
                      </a:r>
                    </a:p>
                  </a:txBody>
                  <a:tcPr marL="9525" marR="9525" marT="9525" marB="0" anchor="ctr"/>
                </a:tc>
                <a:tc>
                  <a:txBody>
                    <a:bodyPr/>
                    <a:lstStyle/>
                    <a:p>
                      <a:pPr algn="ctr" fontAlgn="ctr"/>
                      <a:r>
                        <a:rPr lang="en-US" altLang="ja-JP" sz="2000" b="1" i="0" u="none" strike="noStrike" dirty="0">
                          <a:solidFill>
                            <a:srgbClr val="FF0000"/>
                          </a:solidFill>
                          <a:effectLst/>
                          <a:latin typeface="メイリオ" panose="020B0604030504040204" pitchFamily="50" charset="-128"/>
                          <a:ea typeface="メイリオ" panose="020B0604030504040204" pitchFamily="50" charset="-128"/>
                          <a:cs typeface="メイリオ" panose="020B0604030504040204" pitchFamily="50" charset="-128"/>
                        </a:rPr>
                        <a:t>3</a:t>
                      </a:r>
                    </a:p>
                  </a:txBody>
                  <a:tcPr marL="9525" marR="9525" marT="9525" marB="0" anchor="ctr"/>
                </a:tc>
                <a:tc>
                  <a:txBody>
                    <a:bodyPr/>
                    <a:lstStyle/>
                    <a:p>
                      <a:pPr algn="ctr" fontAlgn="ctr"/>
                      <a:r>
                        <a:rPr lang="en-US" altLang="ja-JP" sz="2000" b="1"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6</a:t>
                      </a:r>
                    </a:p>
                  </a:txBody>
                  <a:tcPr marL="9525" marR="9525" marT="9525" marB="0" anchor="ctr"/>
                </a:tc>
                <a:tc>
                  <a:txBody>
                    <a:bodyPr/>
                    <a:lstStyle/>
                    <a:p>
                      <a:pPr algn="ctr" fontAlgn="ctr"/>
                      <a:r>
                        <a:rPr lang="en-US" altLang="ja-JP" sz="20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9</a:t>
                      </a:r>
                    </a:p>
                  </a:txBody>
                  <a:tcPr marL="9525" marR="9525" marT="9525" marB="0" anchor="ctr"/>
                </a:tc>
                <a:tc>
                  <a:txBody>
                    <a:bodyPr/>
                    <a:lstStyle/>
                    <a:p>
                      <a:pPr algn="ctr" fontAlgn="ctr"/>
                      <a:r>
                        <a:rPr lang="en-US" altLang="ja-JP" sz="2000" b="1" i="0" u="none" strike="noStrike" dirty="0">
                          <a:solidFill>
                            <a:srgbClr val="FF0000"/>
                          </a:solidFill>
                          <a:effectLst/>
                          <a:latin typeface="メイリオ" panose="020B0604030504040204" pitchFamily="50" charset="-128"/>
                          <a:ea typeface="メイリオ" panose="020B0604030504040204" pitchFamily="50" charset="-128"/>
                          <a:cs typeface="メイリオ" panose="020B0604030504040204" pitchFamily="50" charset="-128"/>
                        </a:rPr>
                        <a:t>5</a:t>
                      </a:r>
                    </a:p>
                  </a:txBody>
                  <a:tcPr marL="9525" marR="9525" marT="9525" marB="0" anchor="ctr"/>
                </a:tc>
                <a:tc>
                  <a:txBody>
                    <a:bodyPr/>
                    <a:lstStyle/>
                    <a:p>
                      <a:pPr algn="ctr" fontAlgn="ctr"/>
                      <a:r>
                        <a:rPr lang="en-US" altLang="ja-JP" sz="20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0</a:t>
                      </a:r>
                    </a:p>
                  </a:txBody>
                  <a:tcPr marL="9525" marR="9525" marT="9525" marB="0" anchor="ctr"/>
                </a:tc>
                <a:tc>
                  <a:txBody>
                    <a:bodyPr/>
                    <a:lstStyle/>
                    <a:p>
                      <a:pPr algn="ctr" fontAlgn="ctr"/>
                      <a:r>
                        <a:rPr lang="en-US" altLang="ja-JP" sz="20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5</a:t>
                      </a:r>
                    </a:p>
                  </a:txBody>
                  <a:tcPr marL="9525" marR="9525" marT="9525" marB="0" anchor="ctr"/>
                </a:tc>
                <a:tc>
                  <a:txBody>
                    <a:bodyPr/>
                    <a:lstStyle/>
                    <a:p>
                      <a:pPr algn="ctr" fontAlgn="ctr"/>
                      <a:r>
                        <a:rPr lang="en-US" altLang="ja-JP" sz="2000" b="1" i="0" u="none" strike="noStrike" dirty="0">
                          <a:solidFill>
                            <a:srgbClr val="FF0000"/>
                          </a:solidFill>
                          <a:effectLst/>
                          <a:latin typeface="メイリオ" panose="020B0604030504040204" pitchFamily="50" charset="-128"/>
                          <a:ea typeface="メイリオ" panose="020B0604030504040204" pitchFamily="50" charset="-128"/>
                          <a:cs typeface="メイリオ" panose="020B0604030504040204" pitchFamily="50" charset="-128"/>
                        </a:rPr>
                        <a:t>6</a:t>
                      </a:r>
                    </a:p>
                  </a:txBody>
                  <a:tcPr marL="9525" marR="9525" marT="9525" marB="0" anchor="ctr"/>
                </a:tc>
                <a:tc>
                  <a:txBody>
                    <a:bodyPr/>
                    <a:lstStyle/>
                    <a:p>
                      <a:pPr algn="ctr" fontAlgn="ctr"/>
                      <a:r>
                        <a:rPr lang="en-US" altLang="ja-JP" sz="20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0</a:t>
                      </a:r>
                    </a:p>
                  </a:txBody>
                  <a:tcPr marL="9525" marR="9525" marT="9525" marB="0" anchor="ctr"/>
                </a:tc>
                <a:tc>
                  <a:txBody>
                    <a:bodyPr/>
                    <a:lstStyle/>
                    <a:p>
                      <a:pPr algn="ctr" fontAlgn="ctr"/>
                      <a:r>
                        <a:rPr lang="en-US" altLang="ja-JP" sz="2000" b="1" i="0" u="none" strike="noStrike" dirty="0" smtClean="0">
                          <a:solidFill>
                            <a:srgbClr val="FF0000"/>
                          </a:solidFill>
                          <a:effectLst/>
                          <a:latin typeface="メイリオ" panose="020B0604030504040204" pitchFamily="50" charset="-128"/>
                          <a:ea typeface="メイリオ" panose="020B0604030504040204" pitchFamily="50" charset="-128"/>
                          <a:cs typeface="メイリオ" panose="020B0604030504040204" pitchFamily="50" charset="-128"/>
                        </a:rPr>
                        <a:t>33</a:t>
                      </a:r>
                      <a:endParaRPr lang="en-US" altLang="ja-JP" sz="2000" b="1" i="0" u="none" strike="noStrike" dirty="0">
                        <a:solidFill>
                          <a:srgbClr val="FF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tc>
                <a:extLst>
                  <a:ext uri="{0D108BD9-81ED-4DB2-BD59-A6C34878D82A}">
                    <a16:rowId xmlns:a16="http://schemas.microsoft.com/office/drawing/2014/main" val="10003"/>
                  </a:ext>
                </a:extLst>
              </a:tr>
              <a:tr h="540256">
                <a:tc>
                  <a:txBody>
                    <a:bodyPr/>
                    <a:lstStyle/>
                    <a:p>
                      <a:pPr algn="l"/>
                      <a:r>
                        <a:rPr kumimoji="1" lang="en-US" altLang="ja-JP" sz="2000" b="1"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(d)Potential </a:t>
                      </a:r>
                    </a:p>
                  </a:txBody>
                  <a:tcPr anchor="ctr"/>
                </a:tc>
                <a:tc>
                  <a:txBody>
                    <a:bodyPr/>
                    <a:lstStyle/>
                    <a:p>
                      <a:pPr algn="ctr" fontAlgn="ctr"/>
                      <a:r>
                        <a:rPr lang="en-US" altLang="ja-JP" sz="2000" b="1" i="0" u="none" strike="noStrike" dirty="0">
                          <a:solidFill>
                            <a:srgbClr val="FF0000"/>
                          </a:solidFill>
                          <a:effectLst/>
                          <a:latin typeface="メイリオ" panose="020B0604030504040204" pitchFamily="50" charset="-128"/>
                          <a:ea typeface="メイリオ" panose="020B0604030504040204" pitchFamily="50" charset="-128"/>
                          <a:cs typeface="メイリオ" panose="020B0604030504040204" pitchFamily="50" charset="-128"/>
                        </a:rPr>
                        <a:t>7</a:t>
                      </a:r>
                    </a:p>
                  </a:txBody>
                  <a:tcPr marL="9525" marR="9525" marT="9525" marB="0" anchor="ctr"/>
                </a:tc>
                <a:tc>
                  <a:txBody>
                    <a:bodyPr/>
                    <a:lstStyle/>
                    <a:p>
                      <a:pPr algn="ctr" fontAlgn="ctr"/>
                      <a:r>
                        <a:rPr lang="en-US" altLang="ja-JP" sz="2000" b="1" i="0" u="none" strike="noStrike" dirty="0">
                          <a:solidFill>
                            <a:srgbClr val="FF0000"/>
                          </a:solidFill>
                          <a:effectLst/>
                          <a:latin typeface="メイリオ" panose="020B0604030504040204" pitchFamily="50" charset="-128"/>
                          <a:ea typeface="メイリオ" panose="020B0604030504040204" pitchFamily="50" charset="-128"/>
                          <a:cs typeface="メイリオ" panose="020B0604030504040204" pitchFamily="50" charset="-128"/>
                        </a:rPr>
                        <a:t>1</a:t>
                      </a:r>
                    </a:p>
                  </a:txBody>
                  <a:tcPr marL="9525" marR="9525" marT="9525" marB="0" anchor="ctr"/>
                </a:tc>
                <a:tc>
                  <a:txBody>
                    <a:bodyPr/>
                    <a:lstStyle/>
                    <a:p>
                      <a:pPr algn="ctr" fontAlgn="ctr"/>
                      <a:r>
                        <a:rPr lang="en-US" altLang="ja-JP" sz="2000" b="1"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a:t>
                      </a:r>
                    </a:p>
                  </a:txBody>
                  <a:tcPr marL="9525" marR="9525" marT="9525" marB="0" anchor="ctr"/>
                </a:tc>
                <a:tc>
                  <a:txBody>
                    <a:bodyPr/>
                    <a:lstStyle/>
                    <a:p>
                      <a:pPr algn="ctr" fontAlgn="ctr"/>
                      <a:r>
                        <a:rPr lang="en-US" altLang="ja-JP" sz="2000" b="1"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p>
                  </a:txBody>
                  <a:tcPr marL="9525" marR="9525" marT="9525" marB="0" anchor="ctr"/>
                </a:tc>
                <a:tc>
                  <a:txBody>
                    <a:bodyPr/>
                    <a:lstStyle/>
                    <a:p>
                      <a:pPr algn="ctr" fontAlgn="ctr"/>
                      <a:r>
                        <a:rPr lang="en-US" altLang="ja-JP" sz="2000" b="1" i="0" u="none" strike="noStrike" dirty="0">
                          <a:solidFill>
                            <a:srgbClr val="FF0000"/>
                          </a:solidFill>
                          <a:effectLst/>
                          <a:latin typeface="メイリオ" panose="020B0604030504040204" pitchFamily="50" charset="-128"/>
                          <a:ea typeface="メイリオ" panose="020B0604030504040204" pitchFamily="50" charset="-128"/>
                          <a:cs typeface="メイリオ" panose="020B0604030504040204" pitchFamily="50" charset="-128"/>
                        </a:rPr>
                        <a:t>6</a:t>
                      </a:r>
                    </a:p>
                  </a:txBody>
                  <a:tcPr marL="9525" marR="9525" marT="9525" marB="0" anchor="ctr"/>
                </a:tc>
                <a:tc>
                  <a:txBody>
                    <a:bodyPr/>
                    <a:lstStyle/>
                    <a:p>
                      <a:pPr algn="ctr" fontAlgn="ctr"/>
                      <a:r>
                        <a:rPr lang="en-US" altLang="ja-JP" sz="2000" b="1"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7</a:t>
                      </a:r>
                    </a:p>
                  </a:txBody>
                  <a:tcPr marL="9525" marR="9525" marT="9525" marB="0" anchor="ctr"/>
                </a:tc>
                <a:tc>
                  <a:txBody>
                    <a:bodyPr/>
                    <a:lstStyle/>
                    <a:p>
                      <a:pPr algn="ctr" fontAlgn="ctr"/>
                      <a:r>
                        <a:rPr lang="en-US" altLang="ja-JP" sz="2000" b="1"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a:t>
                      </a:r>
                    </a:p>
                  </a:txBody>
                  <a:tcPr marL="9525" marR="9525" marT="9525" marB="0" anchor="ctr"/>
                </a:tc>
                <a:tc>
                  <a:txBody>
                    <a:bodyPr/>
                    <a:lstStyle/>
                    <a:p>
                      <a:pPr algn="ctr" fontAlgn="ctr"/>
                      <a:r>
                        <a:rPr lang="en-US" altLang="ja-JP" sz="2000" b="1" i="0" u="none" strike="noStrike" dirty="0">
                          <a:solidFill>
                            <a:srgbClr val="FF0000"/>
                          </a:solidFill>
                          <a:effectLst/>
                          <a:latin typeface="メイリオ" panose="020B0604030504040204" pitchFamily="50" charset="-128"/>
                          <a:ea typeface="メイリオ" panose="020B0604030504040204" pitchFamily="50" charset="-128"/>
                          <a:cs typeface="メイリオ" panose="020B0604030504040204" pitchFamily="50" charset="-128"/>
                        </a:rPr>
                        <a:t>2</a:t>
                      </a:r>
                    </a:p>
                  </a:txBody>
                  <a:tcPr marL="9525" marR="9525" marT="9525" marB="0" anchor="ctr"/>
                </a:tc>
                <a:tc>
                  <a:txBody>
                    <a:bodyPr/>
                    <a:lstStyle/>
                    <a:p>
                      <a:pPr algn="ctr" fontAlgn="ctr"/>
                      <a:r>
                        <a:rPr lang="en-US" altLang="ja-JP" sz="20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7</a:t>
                      </a:r>
                    </a:p>
                  </a:txBody>
                  <a:tcPr marL="9525" marR="9525" marT="9525" marB="0" anchor="ctr"/>
                </a:tc>
                <a:tc>
                  <a:txBody>
                    <a:bodyPr/>
                    <a:lstStyle/>
                    <a:p>
                      <a:pPr algn="ctr" fontAlgn="ctr"/>
                      <a:r>
                        <a:rPr lang="en-US" altLang="ja-JP" sz="2000" b="1" i="0" u="none" strike="noStrike" dirty="0" smtClean="0">
                          <a:solidFill>
                            <a:srgbClr val="FF0000"/>
                          </a:solidFill>
                          <a:effectLst/>
                          <a:latin typeface="メイリオ" panose="020B0604030504040204" pitchFamily="50" charset="-128"/>
                          <a:ea typeface="メイリオ" panose="020B0604030504040204" pitchFamily="50" charset="-128"/>
                          <a:cs typeface="メイリオ" panose="020B0604030504040204" pitchFamily="50" charset="-128"/>
                        </a:rPr>
                        <a:t>24</a:t>
                      </a:r>
                      <a:endParaRPr lang="en-US" altLang="ja-JP" sz="2000" b="1" i="0" u="none" strike="noStrike" dirty="0">
                        <a:solidFill>
                          <a:srgbClr val="FF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tc>
                <a:extLst>
                  <a:ext uri="{0D108BD9-81ED-4DB2-BD59-A6C34878D82A}">
                    <a16:rowId xmlns:a16="http://schemas.microsoft.com/office/drawing/2014/main" val="10004"/>
                  </a:ext>
                </a:extLst>
              </a:tr>
              <a:tr h="198120">
                <a:tc>
                  <a:txBody>
                    <a:bodyPr/>
                    <a:lstStyle/>
                    <a:p>
                      <a:pPr algn="l"/>
                      <a:r>
                        <a:rPr kumimoji="1" lang="en-US" altLang="ja-JP" sz="2000" b="1"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(e)Bad day</a:t>
                      </a:r>
                    </a:p>
                  </a:txBody>
                  <a:tcPr anchor="ctr"/>
                </a:tc>
                <a:tc>
                  <a:txBody>
                    <a:bodyPr/>
                    <a:lstStyle/>
                    <a:p>
                      <a:pPr algn="ctr" fontAlgn="ctr"/>
                      <a:r>
                        <a:rPr lang="en-US" altLang="ja-JP" sz="2000" b="1" i="0" u="none" strike="noStrike" dirty="0" smtClean="0">
                          <a:solidFill>
                            <a:srgbClr val="FF0000"/>
                          </a:solidFill>
                          <a:effectLst/>
                          <a:latin typeface="メイリオ" panose="020B0604030504040204" pitchFamily="50" charset="-128"/>
                          <a:ea typeface="メイリオ" panose="020B0604030504040204" pitchFamily="50" charset="-128"/>
                          <a:cs typeface="メイリオ" panose="020B0604030504040204" pitchFamily="50" charset="-128"/>
                        </a:rPr>
                        <a:t>23</a:t>
                      </a:r>
                      <a:r>
                        <a:rPr lang="en-US" altLang="ja-JP" sz="2000" b="1" i="0" u="none" strike="noStrike" baseline="30000" dirty="0" smtClean="0">
                          <a:solidFill>
                            <a:srgbClr val="FF0000"/>
                          </a:solidFill>
                          <a:effectLst/>
                          <a:latin typeface="メイリオ" panose="020B0604030504040204" pitchFamily="50" charset="-128"/>
                          <a:ea typeface="メイリオ" panose="020B0604030504040204" pitchFamily="50" charset="-128"/>
                          <a:cs typeface="メイリオ" panose="020B0604030504040204" pitchFamily="50" charset="-128"/>
                        </a:rPr>
                        <a:t>rd</a:t>
                      </a:r>
                      <a:r>
                        <a:rPr lang="en-US" altLang="ja-JP" sz="2000" b="1" i="0" u="none" strike="noStrike" baseline="0" dirty="0" smtClean="0">
                          <a:solidFill>
                            <a:srgbClr val="FF0000"/>
                          </a:solidFill>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2000" b="1" i="0" u="none" strike="noStrike" dirty="0">
                        <a:solidFill>
                          <a:srgbClr val="FF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tc>
                <a:tc>
                  <a:txBody>
                    <a:bodyPr/>
                    <a:lstStyle/>
                    <a:p>
                      <a:pPr algn="ctr" fontAlgn="ctr"/>
                      <a:endParaRPr lang="en-US" altLang="ja-JP" sz="2000" b="1"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tc>
                <a:tc>
                  <a:txBody>
                    <a:bodyPr/>
                    <a:lstStyle/>
                    <a:p>
                      <a:pPr algn="ctr" fontAlgn="ctr"/>
                      <a:endParaRPr lang="en-US" altLang="ja-JP" sz="2000" b="1"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tc>
                <a:tc>
                  <a:txBody>
                    <a:bodyPr/>
                    <a:lstStyle/>
                    <a:p>
                      <a:pPr algn="ctr" fontAlgn="ctr"/>
                      <a:r>
                        <a:rPr lang="en-US" altLang="ja-JP" sz="2000" b="1"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24</a:t>
                      </a:r>
                      <a:r>
                        <a:rPr lang="en-US" altLang="ja-JP" sz="2000" b="1" i="0" u="none" strike="noStrike" baseline="30000"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th</a:t>
                      </a:r>
                      <a:r>
                        <a:rPr lang="en-US" altLang="ja-JP" sz="2000" b="1" i="0" u="none" strike="noStrike" baseline="0"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20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tc>
                <a:tc>
                  <a:txBody>
                    <a:bodyPr/>
                    <a:lstStyle/>
                    <a:p>
                      <a:pPr algn="ctr" fontAlgn="ctr"/>
                      <a:endParaRPr lang="en-US" altLang="ja-JP" sz="2000" b="1"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tc>
                <a:tc>
                  <a:txBody>
                    <a:bodyPr/>
                    <a:lstStyle/>
                    <a:p>
                      <a:pPr algn="ctr" fontAlgn="ctr"/>
                      <a:endParaRPr lang="en-US" altLang="ja-JP" sz="2000" b="1"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tc>
                <a:tc>
                  <a:txBody>
                    <a:bodyPr/>
                    <a:lstStyle/>
                    <a:p>
                      <a:pPr algn="ctr" fontAlgn="ctr"/>
                      <a:r>
                        <a:rPr lang="en-US" altLang="ja-JP" sz="2000" b="1"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23</a:t>
                      </a:r>
                      <a:r>
                        <a:rPr lang="en-US" altLang="ja-JP" sz="2000" b="1" i="0" u="none" strike="noStrike" baseline="30000"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rd</a:t>
                      </a:r>
                      <a:r>
                        <a:rPr lang="en-US" altLang="ja-JP" sz="2000" b="1" i="0" u="none" strike="noStrike" baseline="0"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20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tc>
                <a:tc>
                  <a:txBody>
                    <a:bodyPr/>
                    <a:lstStyle/>
                    <a:p>
                      <a:pPr algn="ctr" fontAlgn="ctr"/>
                      <a:endParaRPr lang="en-US" altLang="ja-JP" sz="2000" b="1"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tc>
                <a:tc>
                  <a:txBody>
                    <a:bodyPr/>
                    <a:lstStyle/>
                    <a:p>
                      <a:pPr algn="ctr" fontAlgn="ctr"/>
                      <a:endParaRPr lang="en-US" altLang="ja-JP" sz="20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tc>
                <a:tc>
                  <a:txBody>
                    <a:bodyPr/>
                    <a:lstStyle/>
                    <a:p>
                      <a:pPr algn="ctr" fontAlgn="ctr"/>
                      <a:endParaRPr lang="en-US" altLang="ja-JP" sz="20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tc>
                <a:extLst>
                  <a:ext uri="{0D108BD9-81ED-4DB2-BD59-A6C34878D82A}">
                    <a16:rowId xmlns:a16="http://schemas.microsoft.com/office/drawing/2014/main" val="10005"/>
                  </a:ext>
                </a:extLst>
              </a:tr>
            </a:tbl>
          </a:graphicData>
        </a:graphic>
      </p:graphicFrame>
      <p:graphicFrame>
        <p:nvGraphicFramePr>
          <p:cNvPr id="6" name="表 5"/>
          <p:cNvGraphicFramePr>
            <a:graphicFrameLocks noGrp="1"/>
          </p:cNvGraphicFramePr>
          <p:nvPr>
            <p:extLst>
              <p:ext uri="{D42A27DB-BD31-4B8C-83A1-F6EECF244321}">
                <p14:modId xmlns:p14="http://schemas.microsoft.com/office/powerpoint/2010/main" val="3496397850"/>
              </p:ext>
            </p:extLst>
          </p:nvPr>
        </p:nvGraphicFramePr>
        <p:xfrm>
          <a:off x="251520" y="1988784"/>
          <a:ext cx="3600400" cy="457200"/>
        </p:xfrm>
        <a:graphic>
          <a:graphicData uri="http://schemas.openxmlformats.org/drawingml/2006/table">
            <a:tbl>
              <a:tblPr firstRow="1" bandRow="1">
                <a:tableStyleId>{5C22544A-7EE6-4342-B048-85BDC9FD1C3A}</a:tableStyleId>
              </a:tblPr>
              <a:tblGrid>
                <a:gridCol w="900100">
                  <a:extLst>
                    <a:ext uri="{9D8B030D-6E8A-4147-A177-3AD203B41FA5}">
                      <a16:colId xmlns:a16="http://schemas.microsoft.com/office/drawing/2014/main" val="20000"/>
                    </a:ext>
                  </a:extLst>
                </a:gridCol>
                <a:gridCol w="900100">
                  <a:extLst>
                    <a:ext uri="{9D8B030D-6E8A-4147-A177-3AD203B41FA5}">
                      <a16:colId xmlns:a16="http://schemas.microsoft.com/office/drawing/2014/main" val="20001"/>
                    </a:ext>
                  </a:extLst>
                </a:gridCol>
                <a:gridCol w="900100">
                  <a:extLst>
                    <a:ext uri="{9D8B030D-6E8A-4147-A177-3AD203B41FA5}">
                      <a16:colId xmlns:a16="http://schemas.microsoft.com/office/drawing/2014/main" val="20002"/>
                    </a:ext>
                  </a:extLst>
                </a:gridCol>
                <a:gridCol w="900100">
                  <a:extLst>
                    <a:ext uri="{9D8B030D-6E8A-4147-A177-3AD203B41FA5}">
                      <a16:colId xmlns:a16="http://schemas.microsoft.com/office/drawing/2014/main" val="20003"/>
                    </a:ext>
                  </a:extLst>
                </a:gridCol>
              </a:tblGrid>
              <a:tr h="0">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E</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B</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A</a:t>
                      </a:r>
                    </a:p>
                  </a:txBody>
                  <a:tcPr anchor="ctr"/>
                </a:tc>
                <a:tc>
                  <a:txBody>
                    <a:bodyPr/>
                    <a:lstStyle/>
                    <a:p>
                      <a:pPr algn="ctr"/>
                      <a:r>
                        <a:rPr kumimoji="1"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H</a:t>
                      </a:r>
                    </a:p>
                  </a:txBody>
                  <a:tcPr anchor="ctr"/>
                </a:tc>
                <a:extLst>
                  <a:ext uri="{0D108BD9-81ED-4DB2-BD59-A6C34878D82A}">
                    <a16:rowId xmlns:a16="http://schemas.microsoft.com/office/drawing/2014/main" val="10000"/>
                  </a:ext>
                </a:extLst>
              </a:tr>
            </a:tbl>
          </a:graphicData>
        </a:graphic>
      </p:graphicFrame>
      <p:sp>
        <p:nvSpPr>
          <p:cNvPr id="8" name="正方形/長方形 7"/>
          <p:cNvSpPr/>
          <p:nvPr/>
        </p:nvSpPr>
        <p:spPr>
          <a:xfrm>
            <a:off x="4716020" y="2800365"/>
            <a:ext cx="648072" cy="3360111"/>
          </a:xfrm>
          <a:prstGeom prst="rect">
            <a:avLst/>
          </a:prstGeom>
          <a:noFill/>
          <a:ln w="6350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647134" y="2790622"/>
            <a:ext cx="648072" cy="3369854"/>
          </a:xfrm>
          <a:prstGeom prst="rect">
            <a:avLst/>
          </a:prstGeom>
          <a:noFill/>
          <a:ln w="6350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1927086" y="2780894"/>
            <a:ext cx="720048" cy="3379582"/>
          </a:xfrm>
          <a:prstGeom prst="rect">
            <a:avLst/>
          </a:prstGeom>
          <a:noFill/>
          <a:ln w="6350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6771212" y="2782068"/>
            <a:ext cx="648072" cy="3378409"/>
          </a:xfrm>
          <a:prstGeom prst="rect">
            <a:avLst/>
          </a:prstGeom>
          <a:noFill/>
          <a:ln w="6350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矢印コネクタ 12"/>
          <p:cNvCxnSpPr>
            <a:endCxn id="9" idx="0"/>
          </p:cNvCxnSpPr>
          <p:nvPr/>
        </p:nvCxnSpPr>
        <p:spPr>
          <a:xfrm>
            <a:off x="1763610" y="2276840"/>
            <a:ext cx="1207560" cy="513782"/>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a:endCxn id="8" idx="0"/>
          </p:cNvCxnSpPr>
          <p:nvPr/>
        </p:nvCxnSpPr>
        <p:spPr>
          <a:xfrm>
            <a:off x="899490" y="2348850"/>
            <a:ext cx="4140566" cy="451515"/>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a:endCxn id="11" idx="0"/>
          </p:cNvCxnSpPr>
          <p:nvPr/>
        </p:nvCxnSpPr>
        <p:spPr>
          <a:xfrm flipH="1">
            <a:off x="2287110" y="2348850"/>
            <a:ext cx="218984" cy="432044"/>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a:endCxn id="12" idx="0"/>
          </p:cNvCxnSpPr>
          <p:nvPr/>
        </p:nvCxnSpPr>
        <p:spPr>
          <a:xfrm>
            <a:off x="3694230" y="2348850"/>
            <a:ext cx="3401018" cy="433218"/>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7" name="表 16"/>
          <p:cNvGraphicFramePr>
            <a:graphicFrameLocks noGrp="1"/>
          </p:cNvGraphicFramePr>
          <p:nvPr>
            <p:extLst>
              <p:ext uri="{D42A27DB-BD31-4B8C-83A1-F6EECF244321}">
                <p14:modId xmlns:p14="http://schemas.microsoft.com/office/powerpoint/2010/main" val="3133171989"/>
              </p:ext>
            </p:extLst>
          </p:nvPr>
        </p:nvGraphicFramePr>
        <p:xfrm>
          <a:off x="251520" y="1412720"/>
          <a:ext cx="3600400" cy="457200"/>
        </p:xfrm>
        <a:graphic>
          <a:graphicData uri="http://schemas.openxmlformats.org/drawingml/2006/table">
            <a:tbl>
              <a:tblPr firstRow="1" bandRow="1">
                <a:tableStyleId>{5C22544A-7EE6-4342-B048-85BDC9FD1C3A}</a:tableStyleId>
              </a:tblPr>
              <a:tblGrid>
                <a:gridCol w="900100">
                  <a:extLst>
                    <a:ext uri="{9D8B030D-6E8A-4147-A177-3AD203B41FA5}">
                      <a16:colId xmlns:a16="http://schemas.microsoft.com/office/drawing/2014/main" val="20000"/>
                    </a:ext>
                  </a:extLst>
                </a:gridCol>
                <a:gridCol w="900100">
                  <a:extLst>
                    <a:ext uri="{9D8B030D-6E8A-4147-A177-3AD203B41FA5}">
                      <a16:colId xmlns:a16="http://schemas.microsoft.com/office/drawing/2014/main" val="20001"/>
                    </a:ext>
                  </a:extLst>
                </a:gridCol>
                <a:gridCol w="900100">
                  <a:extLst>
                    <a:ext uri="{9D8B030D-6E8A-4147-A177-3AD203B41FA5}">
                      <a16:colId xmlns:a16="http://schemas.microsoft.com/office/drawing/2014/main" val="20002"/>
                    </a:ext>
                  </a:extLst>
                </a:gridCol>
                <a:gridCol w="900100">
                  <a:extLst>
                    <a:ext uri="{9D8B030D-6E8A-4147-A177-3AD203B41FA5}">
                      <a16:colId xmlns:a16="http://schemas.microsoft.com/office/drawing/2014/main" val="20003"/>
                    </a:ext>
                  </a:extLst>
                </a:gridCol>
              </a:tblGrid>
              <a:tr h="432048">
                <a:tc>
                  <a:txBody>
                    <a:bodyPr/>
                    <a:lstStyle/>
                    <a:p>
                      <a:pPr algn="ct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23</a:t>
                      </a:r>
                      <a:r>
                        <a:rPr kumimoji="1" lang="en-US" altLang="ja-JP" sz="2400" baseline="30000" dirty="0" smtClean="0">
                          <a:latin typeface="メイリオ" panose="020B0604030504040204" pitchFamily="50" charset="-128"/>
                          <a:ea typeface="メイリオ" panose="020B0604030504040204" pitchFamily="50" charset="-128"/>
                          <a:cs typeface="メイリオ" panose="020B0604030504040204" pitchFamily="50" charset="-128"/>
                        </a:rPr>
                        <a:t>rd</a:t>
                      </a: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 </a:t>
                      </a:r>
                    </a:p>
                  </a:txBody>
                  <a:tcPr anchor="ctr"/>
                </a:tc>
                <a:tc>
                  <a:txBody>
                    <a:bodyPr/>
                    <a:lstStyle/>
                    <a:p>
                      <a:pPr algn="ct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24</a:t>
                      </a:r>
                      <a:r>
                        <a:rPr kumimoji="1" lang="en-US" altLang="ja-JP" sz="2400" baseline="30000" dirty="0" smtClean="0">
                          <a:latin typeface="メイリオ" panose="020B0604030504040204" pitchFamily="50" charset="-128"/>
                          <a:ea typeface="メイリオ" panose="020B0604030504040204" pitchFamily="50" charset="-128"/>
                          <a:cs typeface="メイリオ" panose="020B0604030504040204" pitchFamily="50" charset="-128"/>
                        </a:rPr>
                        <a:t>th</a:t>
                      </a: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 </a:t>
                      </a:r>
                    </a:p>
                  </a:txBody>
                  <a:tcPr anchor="ctr"/>
                </a:tc>
                <a:tc>
                  <a:txBody>
                    <a:bodyPr/>
                    <a:lstStyle/>
                    <a:p>
                      <a:pPr algn="ct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25</a:t>
                      </a:r>
                      <a:r>
                        <a:rPr kumimoji="1" lang="en-US" altLang="ja-JP" sz="2400" baseline="30000" dirty="0" smtClean="0">
                          <a:latin typeface="メイリオ" panose="020B0604030504040204" pitchFamily="50" charset="-128"/>
                          <a:ea typeface="メイリオ" panose="020B0604030504040204" pitchFamily="50" charset="-128"/>
                          <a:cs typeface="メイリオ" panose="020B0604030504040204" pitchFamily="50" charset="-128"/>
                        </a:rPr>
                        <a:t>th</a:t>
                      </a: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 </a:t>
                      </a:r>
                    </a:p>
                  </a:txBody>
                  <a:tcPr anchor="ctr"/>
                </a:tc>
                <a:tc>
                  <a:txBody>
                    <a:bodyPr/>
                    <a:lstStyle/>
                    <a:p>
                      <a:pPr algn="ct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26</a:t>
                      </a:r>
                      <a:r>
                        <a:rPr kumimoji="1" lang="en-US" altLang="ja-JP" sz="2400" baseline="30000" dirty="0" smtClean="0">
                          <a:latin typeface="メイリオ" panose="020B0604030504040204" pitchFamily="50" charset="-128"/>
                          <a:ea typeface="メイリオ" panose="020B0604030504040204" pitchFamily="50" charset="-128"/>
                          <a:cs typeface="メイリオ" panose="020B0604030504040204" pitchFamily="50" charset="-128"/>
                        </a:rPr>
                        <a:t>th</a:t>
                      </a: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 </a:t>
                      </a:r>
                    </a:p>
                  </a:txBody>
                  <a:tcPr anchor="ctr"/>
                </a:tc>
                <a:extLst>
                  <a:ext uri="{0D108BD9-81ED-4DB2-BD59-A6C34878D82A}">
                    <a16:rowId xmlns:a16="http://schemas.microsoft.com/office/drawing/2014/main" val="10000"/>
                  </a:ext>
                </a:extLst>
              </a:tr>
            </a:tbl>
          </a:graphicData>
        </a:graphic>
      </p:graphicFrame>
      <p:sp>
        <p:nvSpPr>
          <p:cNvPr id="25" name="正方形/長方形 24"/>
          <p:cNvSpPr/>
          <p:nvPr/>
        </p:nvSpPr>
        <p:spPr>
          <a:xfrm>
            <a:off x="2571236" y="6173960"/>
            <a:ext cx="1280683" cy="707886"/>
          </a:xfrm>
          <a:prstGeom prst="rect">
            <a:avLst/>
          </a:prstGeom>
        </p:spPr>
        <p:txBody>
          <a:bodyPr wrap="square">
            <a:spAutoFit/>
          </a:bodyPr>
          <a:lstStyle/>
          <a:p>
            <a:pPr algn="ctr"/>
            <a:r>
              <a:rPr lang="en-US" altLang="ja-JP" sz="2000" b="1" dirty="0" smtClean="0">
                <a:solidFill>
                  <a:srgbClr val="FF0000"/>
                </a:solidFill>
                <a:latin typeface="Meiryo UI" panose="020B0604030504040204" pitchFamily="50" charset="-128"/>
                <a:ea typeface="Meiryo UI" panose="020B0604030504040204" pitchFamily="50" charset="-128"/>
              </a:rPr>
              <a:t>×2</a:t>
            </a:r>
            <a:br>
              <a:rPr lang="en-US" altLang="ja-JP" sz="2000" b="1" dirty="0" smtClean="0">
                <a:solidFill>
                  <a:srgbClr val="FF0000"/>
                </a:solidFill>
                <a:latin typeface="Meiryo UI" panose="020B0604030504040204" pitchFamily="50" charset="-128"/>
                <a:ea typeface="Meiryo UI" panose="020B0604030504040204" pitchFamily="50" charset="-128"/>
              </a:rPr>
            </a:br>
            <a:r>
              <a:rPr lang="en-US" altLang="ja-JP" sz="2000" b="1" dirty="0" smtClean="0">
                <a:solidFill>
                  <a:srgbClr val="FF0000"/>
                </a:solidFill>
                <a:latin typeface="Meiryo UI" panose="020B0604030504040204" pitchFamily="50" charset="-128"/>
                <a:ea typeface="Meiryo UI" panose="020B0604030504040204" pitchFamily="50" charset="-128"/>
              </a:rPr>
              <a:t>(24</a:t>
            </a:r>
            <a:r>
              <a:rPr lang="en-US" altLang="ja-JP" sz="2000" b="1" baseline="30000" dirty="0" smtClean="0">
                <a:solidFill>
                  <a:srgbClr val="FF0000"/>
                </a:solidFill>
                <a:latin typeface="Meiryo UI" panose="020B0604030504040204" pitchFamily="50" charset="-128"/>
                <a:ea typeface="Meiryo UI" panose="020B0604030504040204" pitchFamily="50" charset="-128"/>
              </a:rPr>
              <a:t>th</a:t>
            </a:r>
            <a:r>
              <a:rPr lang="en-US" altLang="ja-JP" sz="2000" b="1" dirty="0" smtClean="0">
                <a:solidFill>
                  <a:srgbClr val="FF0000"/>
                </a:solidFill>
                <a:latin typeface="Meiryo UI" panose="020B0604030504040204" pitchFamily="50" charset="-128"/>
                <a:ea typeface="Meiryo UI" panose="020B0604030504040204" pitchFamily="50" charset="-128"/>
              </a:rPr>
              <a:t>) </a:t>
            </a:r>
          </a:p>
        </p:txBody>
      </p:sp>
      <p:sp>
        <p:nvSpPr>
          <p:cNvPr id="26" name="正方形/長方形 25"/>
          <p:cNvSpPr/>
          <p:nvPr/>
        </p:nvSpPr>
        <p:spPr>
          <a:xfrm>
            <a:off x="1618733" y="6173959"/>
            <a:ext cx="1225027" cy="707886"/>
          </a:xfrm>
          <a:prstGeom prst="rect">
            <a:avLst/>
          </a:prstGeom>
        </p:spPr>
        <p:txBody>
          <a:bodyPr wrap="square">
            <a:spAutoFit/>
          </a:bodyPr>
          <a:lstStyle/>
          <a:p>
            <a:pPr algn="ctr"/>
            <a:r>
              <a:rPr lang="en-US" altLang="ja-JP" sz="2000" b="1" dirty="0" smtClean="0">
                <a:solidFill>
                  <a:srgbClr val="FF0000"/>
                </a:solidFill>
                <a:latin typeface="Meiryo UI" panose="020B0604030504040204" pitchFamily="50" charset="-128"/>
                <a:ea typeface="Meiryo UI" panose="020B0604030504040204" pitchFamily="50" charset="-128"/>
              </a:rPr>
              <a:t>×2</a:t>
            </a:r>
            <a:br>
              <a:rPr lang="en-US" altLang="ja-JP" sz="2000" b="1" dirty="0" smtClean="0">
                <a:solidFill>
                  <a:srgbClr val="FF0000"/>
                </a:solidFill>
                <a:latin typeface="Meiryo UI" panose="020B0604030504040204" pitchFamily="50" charset="-128"/>
                <a:ea typeface="Meiryo UI" panose="020B0604030504040204" pitchFamily="50" charset="-128"/>
              </a:rPr>
            </a:br>
            <a:r>
              <a:rPr lang="en-US" altLang="ja-JP" sz="2000" b="1" dirty="0" smtClean="0">
                <a:solidFill>
                  <a:srgbClr val="FF0000"/>
                </a:solidFill>
                <a:latin typeface="Meiryo UI" panose="020B0604030504040204" pitchFamily="50" charset="-128"/>
                <a:ea typeface="Meiryo UI" panose="020B0604030504040204" pitchFamily="50" charset="-128"/>
              </a:rPr>
              <a:t>(25</a:t>
            </a:r>
            <a:r>
              <a:rPr lang="en-US" altLang="ja-JP" sz="2000" b="1" baseline="30000" dirty="0" smtClean="0">
                <a:solidFill>
                  <a:srgbClr val="FF0000"/>
                </a:solidFill>
                <a:latin typeface="Meiryo UI" panose="020B0604030504040204" pitchFamily="50" charset="-128"/>
                <a:ea typeface="Meiryo UI" panose="020B0604030504040204" pitchFamily="50" charset="-128"/>
              </a:rPr>
              <a:t>th</a:t>
            </a:r>
            <a:r>
              <a:rPr lang="en-US" altLang="ja-JP" sz="2000" b="1" dirty="0" smtClean="0">
                <a:solidFill>
                  <a:srgbClr val="FF0000"/>
                </a:solidFill>
                <a:latin typeface="Meiryo UI" panose="020B0604030504040204" pitchFamily="50" charset="-128"/>
                <a:ea typeface="Meiryo UI" panose="020B0604030504040204" pitchFamily="50" charset="-128"/>
              </a:rPr>
              <a:t>)</a:t>
            </a:r>
          </a:p>
        </p:txBody>
      </p:sp>
      <p:sp>
        <p:nvSpPr>
          <p:cNvPr id="27" name="正方形/長方形 26"/>
          <p:cNvSpPr/>
          <p:nvPr/>
        </p:nvSpPr>
        <p:spPr>
          <a:xfrm>
            <a:off x="4653658" y="6198490"/>
            <a:ext cx="791072" cy="400110"/>
          </a:xfrm>
          <a:prstGeom prst="rect">
            <a:avLst/>
          </a:prstGeom>
        </p:spPr>
        <p:txBody>
          <a:bodyPr wrap="square">
            <a:spAutoFit/>
          </a:bodyPr>
          <a:lstStyle/>
          <a:p>
            <a:pPr algn="ctr"/>
            <a:r>
              <a:rPr lang="en-US" altLang="ja-JP" sz="2000" b="1" dirty="0" smtClean="0">
                <a:solidFill>
                  <a:srgbClr val="FF0000"/>
                </a:solidFill>
                <a:latin typeface="Meiryo UI" panose="020B0604030504040204" pitchFamily="50" charset="-128"/>
                <a:ea typeface="Meiryo UI" panose="020B0604030504040204" pitchFamily="50" charset="-128"/>
              </a:rPr>
              <a:t>×1</a:t>
            </a:r>
          </a:p>
        </p:txBody>
      </p:sp>
      <p:sp>
        <p:nvSpPr>
          <p:cNvPr id="28" name="正方形/長方形 27"/>
          <p:cNvSpPr/>
          <p:nvPr/>
        </p:nvSpPr>
        <p:spPr>
          <a:xfrm>
            <a:off x="6699202" y="6165380"/>
            <a:ext cx="791072" cy="400110"/>
          </a:xfrm>
          <a:prstGeom prst="rect">
            <a:avLst/>
          </a:prstGeom>
        </p:spPr>
        <p:txBody>
          <a:bodyPr wrap="square">
            <a:spAutoFit/>
          </a:bodyPr>
          <a:lstStyle/>
          <a:p>
            <a:pPr algn="ctr"/>
            <a:r>
              <a:rPr lang="en-US" altLang="ja-JP" sz="2000" b="1" dirty="0" smtClean="0">
                <a:solidFill>
                  <a:srgbClr val="FF0000"/>
                </a:solidFill>
                <a:latin typeface="Meiryo UI" panose="020B0604030504040204" pitchFamily="50" charset="-128"/>
                <a:ea typeface="Meiryo UI" panose="020B0604030504040204" pitchFamily="50" charset="-128"/>
              </a:rPr>
              <a:t>×1</a:t>
            </a:r>
          </a:p>
        </p:txBody>
      </p:sp>
      <p:sp>
        <p:nvSpPr>
          <p:cNvPr id="29" name="正方形/長方形 28"/>
          <p:cNvSpPr/>
          <p:nvPr/>
        </p:nvSpPr>
        <p:spPr>
          <a:xfrm>
            <a:off x="7595241" y="6207785"/>
            <a:ext cx="1513387" cy="461665"/>
          </a:xfrm>
          <a:prstGeom prst="rect">
            <a:avLst/>
          </a:prstGeom>
          <a:ln w="25400">
            <a:solidFill>
              <a:srgbClr val="FF0000"/>
            </a:solidFill>
          </a:ln>
        </p:spPr>
        <p:txBody>
          <a:bodyPr wrap="square">
            <a:spAutoFit/>
          </a:bodyPr>
          <a:lstStyle/>
          <a:p>
            <a:pPr algn="ctr"/>
            <a:r>
              <a:rPr lang="en-US" altLang="ja-JP" sz="2400" b="1"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rPr>
              <a:t>Total</a:t>
            </a:r>
            <a:r>
              <a:rPr lang="ja-JP" altLang="en-US" sz="2400" b="1"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rPr>
              <a:t> </a:t>
            </a:r>
            <a:r>
              <a:rPr lang="en-US" altLang="ja-JP" sz="2400" b="1"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rPr>
              <a:t>88</a:t>
            </a:r>
          </a:p>
        </p:txBody>
      </p:sp>
    </p:spTree>
    <p:extLst>
      <p:ext uri="{BB962C8B-B14F-4D97-AF65-F5344CB8AC3E}">
        <p14:creationId xmlns:p14="http://schemas.microsoft.com/office/powerpoint/2010/main" val="285045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1" y="116540"/>
            <a:ext cx="6124946" cy="523220"/>
          </a:xfrm>
        </p:spPr>
        <p:txBody>
          <a:bodyPr/>
          <a:lstStyle/>
          <a:p>
            <a:pPr algn="l"/>
            <a:r>
              <a:rPr lang="en-US" altLang="ja-JP" sz="2800" b="1" dirty="0" smtClean="0">
                <a:latin typeface="Meiryo UI" pitchFamily="50" charset="-128"/>
                <a:ea typeface="Meiryo UI" pitchFamily="50" charset="-128"/>
              </a:rPr>
              <a:t>3.18 Evaluation </a:t>
            </a:r>
            <a:r>
              <a:rPr lang="en-US" altLang="ja-JP" sz="2800" b="1" dirty="0">
                <a:latin typeface="Meiryo UI" pitchFamily="50" charset="-128"/>
                <a:ea typeface="Meiryo UI" pitchFamily="50" charset="-128"/>
              </a:rPr>
              <a:t>of </a:t>
            </a:r>
            <a:r>
              <a:rPr lang="en-US" altLang="ja-JP" sz="2800" b="1" dirty="0" smtClean="0">
                <a:latin typeface="Meiryo UI" pitchFamily="50" charset="-128"/>
                <a:ea typeface="Meiryo UI" pitchFamily="50" charset="-128"/>
              </a:rPr>
              <a:t>male friends</a:t>
            </a:r>
            <a:endParaRPr kumimoji="1" lang="ja-JP" altLang="en-US" sz="2800" b="1" dirty="0">
              <a:latin typeface="Meiryo UI" pitchFamily="50" charset="-128"/>
              <a:ea typeface="Meiryo UI" pitchFamily="50" charset="-128"/>
            </a:endParaRPr>
          </a:p>
        </p:txBody>
      </p:sp>
      <p:pic>
        <p:nvPicPr>
          <p:cNvPr id="2050" name="Picture 2" descr="https://www.kobore.net/STEM-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480" y="1052670"/>
            <a:ext cx="7489040" cy="5616780"/>
          </a:xfrm>
          <a:prstGeom prst="rect">
            <a:avLst/>
          </a:prstGeom>
          <a:noFill/>
          <a:extLst>
            <a:ext uri="{909E8E84-426E-40DD-AFC4-6F175D3DCCD1}">
              <a14:hiddenFill xmlns:a14="http://schemas.microsoft.com/office/drawing/2010/main">
                <a:solidFill>
                  <a:srgbClr val="FFFFFF"/>
                </a:solidFill>
              </a14:hiddenFill>
            </a:ext>
          </a:extLst>
        </p:spPr>
      </p:pic>
      <p:sp>
        <p:nvSpPr>
          <p:cNvPr id="22" name="正方形/長方形 21"/>
          <p:cNvSpPr/>
          <p:nvPr/>
        </p:nvSpPr>
        <p:spPr>
          <a:xfrm>
            <a:off x="5940190" y="6366075"/>
            <a:ext cx="2075825" cy="307777"/>
          </a:xfrm>
          <a:prstGeom prst="rect">
            <a:avLst/>
          </a:prstGeom>
        </p:spPr>
        <p:txBody>
          <a:bodyPr wrap="none">
            <a:spAutoFit/>
          </a:bodyPr>
          <a:lstStyle/>
          <a:p>
            <a:r>
              <a:rPr lang="ja-JP" altLang="en-US" sz="1400" b="1" dirty="0">
                <a:solidFill>
                  <a:schemeClr val="bg1"/>
                </a:solidFill>
                <a:latin typeface="Meiryo UI" panose="020B0604030504040204" pitchFamily="50" charset="-128"/>
                <a:ea typeface="Meiryo UI" panose="020B0604030504040204" pitchFamily="50" charset="-128"/>
              </a:rPr>
              <a:t>Illustrated by Ebata</a:t>
            </a:r>
          </a:p>
        </p:txBody>
      </p:sp>
    </p:spTree>
    <p:extLst>
      <p:ext uri="{BB962C8B-B14F-4D97-AF65-F5344CB8AC3E}">
        <p14:creationId xmlns:p14="http://schemas.microsoft.com/office/powerpoint/2010/main" val="2508998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113191" y="116540"/>
            <a:ext cx="4802853" cy="523220"/>
          </a:xfrm>
        </p:spPr>
        <p:txBody>
          <a:bodyPr/>
          <a:lstStyle/>
          <a:p>
            <a:pPr algn="l"/>
            <a:r>
              <a:rPr lang="en-US" altLang="ja-JP" sz="2800" b="1" dirty="0" smtClean="0">
                <a:latin typeface="Meiryo UI" pitchFamily="50" charset="-128"/>
                <a:ea typeface="Meiryo UI" pitchFamily="50" charset="-128"/>
              </a:rPr>
              <a:t>3.19 Attention </a:t>
            </a:r>
            <a:r>
              <a:rPr lang="en-US" altLang="ja-JP" sz="2800" b="1" dirty="0" smtClean="0">
                <a:latin typeface="Meiryo UI" pitchFamily="50" charset="-128"/>
                <a:ea typeface="Meiryo UI" pitchFamily="50" charset="-128"/>
              </a:rPr>
              <a:t>about GA</a:t>
            </a:r>
            <a:endParaRPr kumimoji="1" lang="ja-JP" altLang="en-US" sz="2800" b="1" dirty="0">
              <a:latin typeface="Meiryo UI" pitchFamily="50" charset="-128"/>
              <a:ea typeface="Meiryo UI" pitchFamily="50" charset="-128"/>
            </a:endParaRPr>
          </a:p>
        </p:txBody>
      </p:sp>
      <p:sp>
        <p:nvSpPr>
          <p:cNvPr id="90" name="正方形/長方形 89"/>
          <p:cNvSpPr/>
          <p:nvPr/>
        </p:nvSpPr>
        <p:spPr>
          <a:xfrm>
            <a:off x="13063" y="931539"/>
            <a:ext cx="9108630" cy="954107"/>
          </a:xfrm>
          <a:prstGeom prst="rect">
            <a:avLst/>
          </a:prstGeom>
          <a:solidFill>
            <a:schemeClr val="bg1">
              <a:lumMod val="95000"/>
            </a:schemeClr>
          </a:solidFill>
        </p:spPr>
        <p:txBody>
          <a:bodyPr wrap="square">
            <a:spAutoFit/>
          </a:bodyPr>
          <a:lstStyle/>
          <a:p>
            <a:pPr algn="ctr"/>
            <a:r>
              <a:rPr lang="en-US" altLang="ja-JP" sz="2800" b="1" dirty="0">
                <a:solidFill>
                  <a:srgbClr val="000066"/>
                </a:solidFill>
                <a:latin typeface="Meiryo UI" panose="020B0604030504040204" pitchFamily="50" charset="-128"/>
                <a:ea typeface="Meiryo UI" panose="020B0604030504040204" pitchFamily="50" charset="-128"/>
              </a:rPr>
              <a:t>The most important thing is to design </a:t>
            </a:r>
            <a:r>
              <a:rPr lang="en-US" altLang="ja-JP" sz="2800" b="1" dirty="0" smtClean="0">
                <a:solidFill>
                  <a:srgbClr val="000066"/>
                </a:solidFill>
                <a:latin typeface="Meiryo UI" panose="020B0604030504040204" pitchFamily="50" charset="-128"/>
                <a:ea typeface="Meiryo UI" panose="020B0604030504040204" pitchFamily="50" charset="-128"/>
              </a:rPr>
              <a:t>genes not killed by the environment.</a:t>
            </a:r>
          </a:p>
        </p:txBody>
      </p:sp>
      <p:sp>
        <p:nvSpPr>
          <p:cNvPr id="13" name="タイトル 1"/>
          <p:cNvSpPr txBox="1">
            <a:spLocks/>
          </p:cNvSpPr>
          <p:nvPr/>
        </p:nvSpPr>
        <p:spPr bwMode="gray">
          <a:xfrm>
            <a:off x="0" y="5859363"/>
            <a:ext cx="9149945" cy="954107"/>
          </a:xfrm>
          <a:prstGeom prst="rect">
            <a:avLst/>
          </a:prstGeom>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r>
              <a:rPr lang="en-US" altLang="ja-JP" sz="2800" b="1" dirty="0" smtClean="0">
                <a:solidFill>
                  <a:srgbClr val="0000FF"/>
                </a:solidFill>
                <a:latin typeface="Meiryo UI" panose="020B0604030504040204" pitchFamily="50" charset="-128"/>
                <a:ea typeface="Meiryo UI" panose="020B0604030504040204" pitchFamily="50" charset="-128"/>
              </a:rPr>
              <a:t> “Elites</a:t>
            </a:r>
            <a:r>
              <a:rPr lang="en-US" altLang="ja-JP" sz="2800" b="1" dirty="0">
                <a:solidFill>
                  <a:srgbClr val="0000FF"/>
                </a:solidFill>
                <a:latin typeface="Meiryo UI" panose="020B0604030504040204" pitchFamily="50" charset="-128"/>
                <a:ea typeface="Meiryo UI" panose="020B0604030504040204" pitchFamily="50" charset="-128"/>
              </a:rPr>
              <a:t>" and </a:t>
            </a:r>
            <a:r>
              <a:rPr lang="en-US" altLang="ja-JP" sz="2800" b="1" dirty="0" smtClean="0">
                <a:solidFill>
                  <a:srgbClr val="0000FF"/>
                </a:solidFill>
                <a:latin typeface="Meiryo UI" panose="020B0604030504040204" pitchFamily="50" charset="-128"/>
                <a:ea typeface="Meiryo UI" panose="020B0604030504040204" pitchFamily="50" charset="-128"/>
              </a:rPr>
              <a:t>“Selection" are meaningless, </a:t>
            </a:r>
          </a:p>
          <a:p>
            <a:r>
              <a:rPr lang="en-US" altLang="ja-JP" sz="2800" b="1" dirty="0" smtClean="0">
                <a:solidFill>
                  <a:srgbClr val="0000FF"/>
                </a:solidFill>
                <a:latin typeface="Meiryo UI" panose="020B0604030504040204" pitchFamily="50" charset="-128"/>
                <a:ea typeface="Meiryo UI" panose="020B0604030504040204" pitchFamily="50" charset="-128"/>
              </a:rPr>
              <a:t>if the </a:t>
            </a:r>
            <a:r>
              <a:rPr lang="en-US" altLang="ja-JP" sz="2800" b="1" dirty="0">
                <a:solidFill>
                  <a:srgbClr val="0000FF"/>
                </a:solidFill>
                <a:latin typeface="Meiryo UI" panose="020B0604030504040204" pitchFamily="50" charset="-128"/>
                <a:ea typeface="Meiryo UI" panose="020B0604030504040204" pitchFamily="50" charset="-128"/>
              </a:rPr>
              <a:t>population would die out.</a:t>
            </a:r>
          </a:p>
        </p:txBody>
      </p:sp>
      <p:grpSp>
        <p:nvGrpSpPr>
          <p:cNvPr id="8" name="グループ化 7"/>
          <p:cNvGrpSpPr/>
          <p:nvPr/>
        </p:nvGrpSpPr>
        <p:grpSpPr>
          <a:xfrm>
            <a:off x="1632306" y="2594327"/>
            <a:ext cx="5870144" cy="2606400"/>
            <a:chOff x="323410" y="2070864"/>
            <a:chExt cx="7598384" cy="3373755"/>
          </a:xfrm>
        </p:grpSpPr>
        <p:grpSp>
          <p:nvGrpSpPr>
            <p:cNvPr id="7" name="グループ化 6"/>
            <p:cNvGrpSpPr/>
            <p:nvPr/>
          </p:nvGrpSpPr>
          <p:grpSpPr>
            <a:xfrm>
              <a:off x="323410" y="2338376"/>
              <a:ext cx="1800250" cy="514544"/>
              <a:chOff x="1331550" y="2778661"/>
              <a:chExt cx="1800250" cy="514544"/>
            </a:xfrm>
          </p:grpSpPr>
          <p:sp>
            <p:nvSpPr>
              <p:cNvPr id="14" name="角丸四角形 13"/>
              <p:cNvSpPr/>
              <p:nvPr/>
            </p:nvSpPr>
            <p:spPr>
              <a:xfrm>
                <a:off x="1331550" y="2852920"/>
                <a:ext cx="1800250" cy="36602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Meiryo UI" panose="020B0604030504040204" pitchFamily="50" charset="-128"/>
                    <a:ea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rPr>
                  <a:t> </a:t>
                </a:r>
                <a:r>
                  <a:rPr lang="ja-JP" altLang="en-US" b="1" dirty="0">
                    <a:solidFill>
                      <a:schemeClr val="tx1"/>
                    </a:solidFill>
                    <a:latin typeface="Meiryo UI" panose="020B0604030504040204" pitchFamily="50" charset="-128"/>
                    <a:ea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rPr>
                  <a:t> </a:t>
                </a:r>
                <a:r>
                  <a:rPr lang="ja-JP" altLang="en-US" b="1" dirty="0">
                    <a:solidFill>
                      <a:schemeClr val="tx1"/>
                    </a:solidFill>
                    <a:latin typeface="Meiryo UI" panose="020B0604030504040204" pitchFamily="50" charset="-128"/>
                    <a:ea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rPr>
                  <a:t> </a:t>
                </a:r>
                <a:r>
                  <a:rPr lang="ja-JP" altLang="en-US" b="1" dirty="0">
                    <a:solidFill>
                      <a:schemeClr val="tx1"/>
                    </a:solidFill>
                    <a:latin typeface="Meiryo UI" panose="020B0604030504040204" pitchFamily="50" charset="-128"/>
                    <a:ea typeface="Meiryo UI" panose="020B0604030504040204" pitchFamily="50" charset="-128"/>
                  </a:rPr>
                  <a:t>○</a:t>
                </a:r>
                <a:endParaRPr kumimoji="1" lang="ja-JP" altLang="en-US" b="1" dirty="0">
                  <a:solidFill>
                    <a:schemeClr val="tx1"/>
                  </a:solidFill>
                  <a:latin typeface="Meiryo UI" panose="020B0604030504040204" pitchFamily="50" charset="-128"/>
                  <a:ea typeface="Meiryo UI" panose="020B0604030504040204" pitchFamily="50" charset="-128"/>
                </a:endParaRPr>
              </a:p>
            </p:txBody>
          </p:sp>
          <p:grpSp>
            <p:nvGrpSpPr>
              <p:cNvPr id="4" name="グループ化 3"/>
              <p:cNvGrpSpPr/>
              <p:nvPr/>
            </p:nvGrpSpPr>
            <p:grpSpPr>
              <a:xfrm>
                <a:off x="1904642" y="2778661"/>
                <a:ext cx="510046" cy="514544"/>
                <a:chOff x="3635870" y="2708900"/>
                <a:chExt cx="510046" cy="514544"/>
              </a:xfrm>
            </p:grpSpPr>
            <p:cxnSp>
              <p:nvCxnSpPr>
                <p:cNvPr id="3" name="直線コネクタ 2"/>
                <p:cNvCxnSpPr/>
                <p:nvPr/>
              </p:nvCxnSpPr>
              <p:spPr>
                <a:xfrm>
                  <a:off x="3635870" y="2708900"/>
                  <a:ext cx="510046" cy="510046"/>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rot="16200000">
                  <a:off x="3635870" y="2713398"/>
                  <a:ext cx="510046" cy="510046"/>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6" name="グループ化 5"/>
            <p:cNvGrpSpPr/>
            <p:nvPr/>
          </p:nvGrpSpPr>
          <p:grpSpPr>
            <a:xfrm rot="3164808">
              <a:off x="2333246" y="3107806"/>
              <a:ext cx="1800250" cy="514544"/>
              <a:chOff x="2699740" y="3540973"/>
              <a:chExt cx="1800250" cy="514544"/>
            </a:xfrm>
          </p:grpSpPr>
          <p:sp>
            <p:nvSpPr>
              <p:cNvPr id="23" name="角丸四角形 22"/>
              <p:cNvSpPr/>
              <p:nvPr/>
            </p:nvSpPr>
            <p:spPr>
              <a:xfrm>
                <a:off x="2699740" y="3615232"/>
                <a:ext cx="1800250" cy="36602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Meiryo UI" panose="020B0604030504040204" pitchFamily="50" charset="-128"/>
                    <a:ea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rPr>
                  <a:t> </a:t>
                </a:r>
                <a:r>
                  <a:rPr lang="ja-JP" altLang="en-US" b="1" dirty="0">
                    <a:solidFill>
                      <a:schemeClr val="tx1"/>
                    </a:solidFill>
                    <a:latin typeface="Meiryo UI" panose="020B0604030504040204" pitchFamily="50" charset="-128"/>
                    <a:ea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rPr>
                  <a:t> </a:t>
                </a:r>
                <a:r>
                  <a:rPr lang="ja-JP" altLang="en-US" b="1" dirty="0">
                    <a:solidFill>
                      <a:schemeClr val="tx1"/>
                    </a:solidFill>
                    <a:latin typeface="Meiryo UI" panose="020B0604030504040204" pitchFamily="50" charset="-128"/>
                    <a:ea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rPr>
                  <a:t> </a:t>
                </a:r>
                <a:r>
                  <a:rPr lang="ja-JP" altLang="en-US" b="1" dirty="0">
                    <a:solidFill>
                      <a:schemeClr val="tx1"/>
                    </a:solidFill>
                    <a:latin typeface="Meiryo UI" panose="020B0604030504040204" pitchFamily="50" charset="-128"/>
                    <a:ea typeface="Meiryo UI" panose="020B0604030504040204" pitchFamily="50" charset="-128"/>
                  </a:rPr>
                  <a:t>○</a:t>
                </a:r>
                <a:endParaRPr kumimoji="1" lang="ja-JP" altLang="en-US" b="1" dirty="0">
                  <a:solidFill>
                    <a:schemeClr val="tx1"/>
                  </a:solidFill>
                  <a:latin typeface="Meiryo UI" panose="020B0604030504040204" pitchFamily="50" charset="-128"/>
                  <a:ea typeface="Meiryo UI" panose="020B0604030504040204" pitchFamily="50" charset="-128"/>
                </a:endParaRPr>
              </a:p>
            </p:txBody>
          </p:sp>
          <p:grpSp>
            <p:nvGrpSpPr>
              <p:cNvPr id="24" name="グループ化 23"/>
              <p:cNvGrpSpPr/>
              <p:nvPr/>
            </p:nvGrpSpPr>
            <p:grpSpPr>
              <a:xfrm>
                <a:off x="3272832" y="3540973"/>
                <a:ext cx="510046" cy="514544"/>
                <a:chOff x="3635870" y="2708900"/>
                <a:chExt cx="510046" cy="514544"/>
              </a:xfrm>
            </p:grpSpPr>
            <p:cxnSp>
              <p:nvCxnSpPr>
                <p:cNvPr id="25" name="直線コネクタ 24"/>
                <p:cNvCxnSpPr/>
                <p:nvPr/>
              </p:nvCxnSpPr>
              <p:spPr>
                <a:xfrm>
                  <a:off x="3635870" y="2708900"/>
                  <a:ext cx="510046" cy="510046"/>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rot="16200000">
                  <a:off x="3635870" y="2713398"/>
                  <a:ext cx="510046" cy="510046"/>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28" name="グループ化 27"/>
            <p:cNvGrpSpPr/>
            <p:nvPr/>
          </p:nvGrpSpPr>
          <p:grpSpPr>
            <a:xfrm rot="19684050">
              <a:off x="683322" y="3578122"/>
              <a:ext cx="1800250" cy="514544"/>
              <a:chOff x="2699740" y="3540973"/>
              <a:chExt cx="1800250" cy="514544"/>
            </a:xfrm>
          </p:grpSpPr>
          <p:sp>
            <p:nvSpPr>
              <p:cNvPr id="29" name="角丸四角形 28"/>
              <p:cNvSpPr/>
              <p:nvPr/>
            </p:nvSpPr>
            <p:spPr>
              <a:xfrm>
                <a:off x="2699740" y="3615232"/>
                <a:ext cx="1800250" cy="36602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Meiryo UI" panose="020B0604030504040204" pitchFamily="50" charset="-128"/>
                    <a:ea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rPr>
                  <a:t> </a:t>
                </a:r>
                <a:r>
                  <a:rPr lang="ja-JP" altLang="en-US" b="1" dirty="0">
                    <a:solidFill>
                      <a:schemeClr val="tx1"/>
                    </a:solidFill>
                    <a:latin typeface="Meiryo UI" panose="020B0604030504040204" pitchFamily="50" charset="-128"/>
                    <a:ea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rPr>
                  <a:t> </a:t>
                </a:r>
                <a:r>
                  <a:rPr lang="ja-JP" altLang="en-US" b="1" dirty="0">
                    <a:solidFill>
                      <a:schemeClr val="tx1"/>
                    </a:solidFill>
                    <a:latin typeface="Meiryo UI" panose="020B0604030504040204" pitchFamily="50" charset="-128"/>
                    <a:ea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rPr>
                  <a:t> </a:t>
                </a:r>
                <a:r>
                  <a:rPr lang="ja-JP" altLang="en-US" b="1" dirty="0">
                    <a:solidFill>
                      <a:schemeClr val="tx1"/>
                    </a:solidFill>
                    <a:latin typeface="Meiryo UI" panose="020B0604030504040204" pitchFamily="50" charset="-128"/>
                    <a:ea typeface="Meiryo UI" panose="020B0604030504040204" pitchFamily="50" charset="-128"/>
                  </a:rPr>
                  <a:t>○</a:t>
                </a:r>
                <a:endParaRPr kumimoji="1" lang="ja-JP" altLang="en-US" b="1" dirty="0">
                  <a:solidFill>
                    <a:schemeClr val="tx1"/>
                  </a:solidFill>
                  <a:latin typeface="Meiryo UI" panose="020B0604030504040204" pitchFamily="50" charset="-128"/>
                  <a:ea typeface="Meiryo UI" panose="020B0604030504040204" pitchFamily="50" charset="-128"/>
                </a:endParaRPr>
              </a:p>
            </p:txBody>
          </p:sp>
          <p:grpSp>
            <p:nvGrpSpPr>
              <p:cNvPr id="30" name="グループ化 29"/>
              <p:cNvGrpSpPr/>
              <p:nvPr/>
            </p:nvGrpSpPr>
            <p:grpSpPr>
              <a:xfrm>
                <a:off x="3272832" y="3540973"/>
                <a:ext cx="510046" cy="514544"/>
                <a:chOff x="3635870" y="2708900"/>
                <a:chExt cx="510046" cy="514544"/>
              </a:xfrm>
            </p:grpSpPr>
            <p:cxnSp>
              <p:nvCxnSpPr>
                <p:cNvPr id="31" name="直線コネクタ 30"/>
                <p:cNvCxnSpPr/>
                <p:nvPr/>
              </p:nvCxnSpPr>
              <p:spPr>
                <a:xfrm>
                  <a:off x="3635870" y="2708900"/>
                  <a:ext cx="510046" cy="510046"/>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rot="16200000">
                  <a:off x="3635870" y="2713398"/>
                  <a:ext cx="510046" cy="510046"/>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39" name="グループ化 38"/>
            <p:cNvGrpSpPr/>
            <p:nvPr/>
          </p:nvGrpSpPr>
          <p:grpSpPr>
            <a:xfrm rot="13830341">
              <a:off x="4290418" y="2713717"/>
              <a:ext cx="1800250" cy="514544"/>
              <a:chOff x="1331550" y="2778661"/>
              <a:chExt cx="1800250" cy="514544"/>
            </a:xfrm>
          </p:grpSpPr>
          <p:sp>
            <p:nvSpPr>
              <p:cNvPr id="40" name="角丸四角形 39"/>
              <p:cNvSpPr/>
              <p:nvPr/>
            </p:nvSpPr>
            <p:spPr>
              <a:xfrm>
                <a:off x="1331550" y="2852920"/>
                <a:ext cx="1800250" cy="36602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Meiryo UI" panose="020B0604030504040204" pitchFamily="50" charset="-128"/>
                    <a:ea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rPr>
                  <a:t> </a:t>
                </a:r>
                <a:r>
                  <a:rPr lang="ja-JP" altLang="en-US" b="1" dirty="0">
                    <a:solidFill>
                      <a:schemeClr val="tx1"/>
                    </a:solidFill>
                    <a:latin typeface="Meiryo UI" panose="020B0604030504040204" pitchFamily="50" charset="-128"/>
                    <a:ea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rPr>
                  <a:t> </a:t>
                </a:r>
                <a:r>
                  <a:rPr lang="ja-JP" altLang="en-US" b="1" dirty="0">
                    <a:solidFill>
                      <a:schemeClr val="tx1"/>
                    </a:solidFill>
                    <a:latin typeface="Meiryo UI" panose="020B0604030504040204" pitchFamily="50" charset="-128"/>
                    <a:ea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rPr>
                  <a:t> </a:t>
                </a:r>
                <a:r>
                  <a:rPr lang="ja-JP" altLang="en-US" b="1" dirty="0">
                    <a:solidFill>
                      <a:schemeClr val="tx1"/>
                    </a:solidFill>
                    <a:latin typeface="Meiryo UI" panose="020B0604030504040204" pitchFamily="50" charset="-128"/>
                    <a:ea typeface="Meiryo UI" panose="020B0604030504040204" pitchFamily="50" charset="-128"/>
                  </a:rPr>
                  <a:t>○</a:t>
                </a:r>
                <a:endParaRPr kumimoji="1" lang="ja-JP" altLang="en-US" b="1" dirty="0">
                  <a:solidFill>
                    <a:schemeClr val="tx1"/>
                  </a:solidFill>
                  <a:latin typeface="Meiryo UI" panose="020B0604030504040204" pitchFamily="50" charset="-128"/>
                  <a:ea typeface="Meiryo UI" panose="020B0604030504040204" pitchFamily="50" charset="-128"/>
                </a:endParaRPr>
              </a:p>
            </p:txBody>
          </p:sp>
          <p:grpSp>
            <p:nvGrpSpPr>
              <p:cNvPr id="41" name="グループ化 40"/>
              <p:cNvGrpSpPr/>
              <p:nvPr/>
            </p:nvGrpSpPr>
            <p:grpSpPr>
              <a:xfrm>
                <a:off x="1904642" y="2778661"/>
                <a:ext cx="510046" cy="514544"/>
                <a:chOff x="3635870" y="2708900"/>
                <a:chExt cx="510046" cy="514544"/>
              </a:xfrm>
            </p:grpSpPr>
            <p:cxnSp>
              <p:nvCxnSpPr>
                <p:cNvPr id="42" name="直線コネクタ 41"/>
                <p:cNvCxnSpPr/>
                <p:nvPr/>
              </p:nvCxnSpPr>
              <p:spPr>
                <a:xfrm>
                  <a:off x="3635870" y="2708900"/>
                  <a:ext cx="510046" cy="510046"/>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rot="16200000">
                  <a:off x="3635870" y="2713398"/>
                  <a:ext cx="510046" cy="510046"/>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44" name="グループ化 43"/>
            <p:cNvGrpSpPr/>
            <p:nvPr/>
          </p:nvGrpSpPr>
          <p:grpSpPr>
            <a:xfrm rot="21111673">
              <a:off x="6037977" y="3507041"/>
              <a:ext cx="1800250" cy="514544"/>
              <a:chOff x="1331550" y="2778661"/>
              <a:chExt cx="1800250" cy="514544"/>
            </a:xfrm>
          </p:grpSpPr>
          <p:sp>
            <p:nvSpPr>
              <p:cNvPr id="45" name="角丸四角形 44"/>
              <p:cNvSpPr/>
              <p:nvPr/>
            </p:nvSpPr>
            <p:spPr>
              <a:xfrm>
                <a:off x="1331550" y="2852920"/>
                <a:ext cx="1800250" cy="36602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Meiryo UI" panose="020B0604030504040204" pitchFamily="50" charset="-128"/>
                    <a:ea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rPr>
                  <a:t> </a:t>
                </a:r>
                <a:r>
                  <a:rPr lang="ja-JP" altLang="en-US" b="1" dirty="0">
                    <a:solidFill>
                      <a:schemeClr val="tx1"/>
                    </a:solidFill>
                    <a:latin typeface="Meiryo UI" panose="020B0604030504040204" pitchFamily="50" charset="-128"/>
                    <a:ea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rPr>
                  <a:t> </a:t>
                </a:r>
                <a:r>
                  <a:rPr lang="ja-JP" altLang="en-US" b="1" dirty="0">
                    <a:solidFill>
                      <a:schemeClr val="tx1"/>
                    </a:solidFill>
                    <a:latin typeface="Meiryo UI" panose="020B0604030504040204" pitchFamily="50" charset="-128"/>
                    <a:ea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rPr>
                  <a:t> </a:t>
                </a:r>
                <a:r>
                  <a:rPr lang="ja-JP" altLang="en-US" b="1" dirty="0">
                    <a:solidFill>
                      <a:schemeClr val="tx1"/>
                    </a:solidFill>
                    <a:latin typeface="Meiryo UI" panose="020B0604030504040204" pitchFamily="50" charset="-128"/>
                    <a:ea typeface="Meiryo UI" panose="020B0604030504040204" pitchFamily="50" charset="-128"/>
                  </a:rPr>
                  <a:t>○</a:t>
                </a:r>
                <a:endParaRPr kumimoji="1" lang="ja-JP" altLang="en-US" b="1" dirty="0">
                  <a:solidFill>
                    <a:schemeClr val="tx1"/>
                  </a:solidFill>
                  <a:latin typeface="Meiryo UI" panose="020B0604030504040204" pitchFamily="50" charset="-128"/>
                  <a:ea typeface="Meiryo UI" panose="020B0604030504040204" pitchFamily="50" charset="-128"/>
                </a:endParaRPr>
              </a:p>
            </p:txBody>
          </p:sp>
          <p:grpSp>
            <p:nvGrpSpPr>
              <p:cNvPr id="46" name="グループ化 45"/>
              <p:cNvGrpSpPr/>
              <p:nvPr/>
            </p:nvGrpSpPr>
            <p:grpSpPr>
              <a:xfrm>
                <a:off x="1904642" y="2778661"/>
                <a:ext cx="510046" cy="514544"/>
                <a:chOff x="3635870" y="2708900"/>
                <a:chExt cx="510046" cy="514544"/>
              </a:xfrm>
            </p:grpSpPr>
            <p:cxnSp>
              <p:nvCxnSpPr>
                <p:cNvPr id="47" name="直線コネクタ 46"/>
                <p:cNvCxnSpPr/>
                <p:nvPr/>
              </p:nvCxnSpPr>
              <p:spPr>
                <a:xfrm>
                  <a:off x="3635870" y="2708900"/>
                  <a:ext cx="510046" cy="510046"/>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rot="16200000">
                  <a:off x="3635870" y="2713398"/>
                  <a:ext cx="510046" cy="510046"/>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58" name="グループ化 57"/>
            <p:cNvGrpSpPr/>
            <p:nvPr/>
          </p:nvGrpSpPr>
          <p:grpSpPr>
            <a:xfrm rot="21111673">
              <a:off x="4472633" y="4733885"/>
              <a:ext cx="1800250" cy="514544"/>
              <a:chOff x="1331550" y="2778661"/>
              <a:chExt cx="1800250" cy="514544"/>
            </a:xfrm>
          </p:grpSpPr>
          <p:sp>
            <p:nvSpPr>
              <p:cNvPr id="59" name="角丸四角形 58"/>
              <p:cNvSpPr/>
              <p:nvPr/>
            </p:nvSpPr>
            <p:spPr>
              <a:xfrm>
                <a:off x="1331550" y="2852920"/>
                <a:ext cx="1800250" cy="36602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Meiryo UI" panose="020B0604030504040204" pitchFamily="50" charset="-128"/>
                    <a:ea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rPr>
                  <a:t> </a:t>
                </a:r>
                <a:r>
                  <a:rPr lang="ja-JP" altLang="en-US" b="1" dirty="0">
                    <a:solidFill>
                      <a:schemeClr val="tx1"/>
                    </a:solidFill>
                    <a:latin typeface="Meiryo UI" panose="020B0604030504040204" pitchFamily="50" charset="-128"/>
                    <a:ea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rPr>
                  <a:t> </a:t>
                </a:r>
                <a:r>
                  <a:rPr lang="ja-JP" altLang="en-US" b="1" dirty="0">
                    <a:solidFill>
                      <a:schemeClr val="tx1"/>
                    </a:solidFill>
                    <a:latin typeface="Meiryo UI" panose="020B0604030504040204" pitchFamily="50" charset="-128"/>
                    <a:ea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rPr>
                  <a:t> </a:t>
                </a:r>
                <a:r>
                  <a:rPr lang="ja-JP" altLang="en-US" b="1" dirty="0">
                    <a:solidFill>
                      <a:schemeClr val="tx1"/>
                    </a:solidFill>
                    <a:latin typeface="Meiryo UI" panose="020B0604030504040204" pitchFamily="50" charset="-128"/>
                    <a:ea typeface="Meiryo UI" panose="020B0604030504040204" pitchFamily="50" charset="-128"/>
                  </a:rPr>
                  <a:t>○</a:t>
                </a:r>
                <a:endParaRPr kumimoji="1" lang="ja-JP" altLang="en-US" b="1" dirty="0">
                  <a:solidFill>
                    <a:schemeClr val="tx1"/>
                  </a:solidFill>
                  <a:latin typeface="Meiryo UI" panose="020B0604030504040204" pitchFamily="50" charset="-128"/>
                  <a:ea typeface="Meiryo UI" panose="020B0604030504040204" pitchFamily="50" charset="-128"/>
                </a:endParaRPr>
              </a:p>
            </p:txBody>
          </p:sp>
          <p:grpSp>
            <p:nvGrpSpPr>
              <p:cNvPr id="60" name="グループ化 59"/>
              <p:cNvGrpSpPr/>
              <p:nvPr/>
            </p:nvGrpSpPr>
            <p:grpSpPr>
              <a:xfrm>
                <a:off x="1904642" y="2778661"/>
                <a:ext cx="510046" cy="514544"/>
                <a:chOff x="3635870" y="2708900"/>
                <a:chExt cx="510046" cy="514544"/>
              </a:xfrm>
            </p:grpSpPr>
            <p:cxnSp>
              <p:nvCxnSpPr>
                <p:cNvPr id="61" name="直線コネクタ 60"/>
                <p:cNvCxnSpPr/>
                <p:nvPr/>
              </p:nvCxnSpPr>
              <p:spPr>
                <a:xfrm>
                  <a:off x="3635870" y="2708900"/>
                  <a:ext cx="510046" cy="510046"/>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rot="16200000">
                  <a:off x="3635870" y="2713398"/>
                  <a:ext cx="510046" cy="510046"/>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63" name="グループ化 62"/>
            <p:cNvGrpSpPr/>
            <p:nvPr/>
          </p:nvGrpSpPr>
          <p:grpSpPr>
            <a:xfrm rot="19800473">
              <a:off x="5944544" y="2275975"/>
              <a:ext cx="1800250" cy="514544"/>
              <a:chOff x="1331550" y="2778661"/>
              <a:chExt cx="1800250" cy="514544"/>
            </a:xfrm>
          </p:grpSpPr>
          <p:sp>
            <p:nvSpPr>
              <p:cNvPr id="64" name="角丸四角形 63"/>
              <p:cNvSpPr/>
              <p:nvPr/>
            </p:nvSpPr>
            <p:spPr>
              <a:xfrm>
                <a:off x="1331550" y="2852920"/>
                <a:ext cx="1800250" cy="36602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Meiryo UI" panose="020B0604030504040204" pitchFamily="50" charset="-128"/>
                    <a:ea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rPr>
                  <a:t> </a:t>
                </a:r>
                <a:r>
                  <a:rPr lang="ja-JP" altLang="en-US" b="1" dirty="0">
                    <a:solidFill>
                      <a:schemeClr val="tx1"/>
                    </a:solidFill>
                    <a:latin typeface="Meiryo UI" panose="020B0604030504040204" pitchFamily="50" charset="-128"/>
                    <a:ea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rPr>
                  <a:t> </a:t>
                </a:r>
                <a:r>
                  <a:rPr lang="ja-JP" altLang="en-US" b="1" dirty="0">
                    <a:solidFill>
                      <a:schemeClr val="tx1"/>
                    </a:solidFill>
                    <a:latin typeface="Meiryo UI" panose="020B0604030504040204" pitchFamily="50" charset="-128"/>
                    <a:ea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rPr>
                  <a:t> </a:t>
                </a:r>
                <a:r>
                  <a:rPr lang="ja-JP" altLang="en-US" b="1" dirty="0">
                    <a:solidFill>
                      <a:schemeClr val="tx1"/>
                    </a:solidFill>
                    <a:latin typeface="Meiryo UI" panose="020B0604030504040204" pitchFamily="50" charset="-128"/>
                    <a:ea typeface="Meiryo UI" panose="020B0604030504040204" pitchFamily="50" charset="-128"/>
                  </a:rPr>
                  <a:t>○</a:t>
                </a:r>
                <a:endParaRPr kumimoji="1" lang="ja-JP" altLang="en-US" b="1" dirty="0">
                  <a:solidFill>
                    <a:schemeClr val="tx1"/>
                  </a:solidFill>
                  <a:latin typeface="Meiryo UI" panose="020B0604030504040204" pitchFamily="50" charset="-128"/>
                  <a:ea typeface="Meiryo UI" panose="020B0604030504040204" pitchFamily="50" charset="-128"/>
                </a:endParaRPr>
              </a:p>
            </p:txBody>
          </p:sp>
          <p:grpSp>
            <p:nvGrpSpPr>
              <p:cNvPr id="65" name="グループ化 64"/>
              <p:cNvGrpSpPr/>
              <p:nvPr/>
            </p:nvGrpSpPr>
            <p:grpSpPr>
              <a:xfrm>
                <a:off x="1904642" y="2778661"/>
                <a:ext cx="510046" cy="514544"/>
                <a:chOff x="3635870" y="2708900"/>
                <a:chExt cx="510046" cy="514544"/>
              </a:xfrm>
            </p:grpSpPr>
            <p:cxnSp>
              <p:nvCxnSpPr>
                <p:cNvPr id="66" name="直線コネクタ 65"/>
                <p:cNvCxnSpPr/>
                <p:nvPr/>
              </p:nvCxnSpPr>
              <p:spPr>
                <a:xfrm>
                  <a:off x="3635870" y="2708900"/>
                  <a:ext cx="510046" cy="510046"/>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p:nvPr/>
              </p:nvCxnSpPr>
              <p:spPr>
                <a:xfrm rot="16200000">
                  <a:off x="3635870" y="2713398"/>
                  <a:ext cx="510046" cy="510046"/>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68" name="グループ化 67"/>
            <p:cNvGrpSpPr/>
            <p:nvPr/>
          </p:nvGrpSpPr>
          <p:grpSpPr>
            <a:xfrm rot="4698756">
              <a:off x="1805395" y="4287222"/>
              <a:ext cx="1800250" cy="514544"/>
              <a:chOff x="1331550" y="2778661"/>
              <a:chExt cx="1800250" cy="514544"/>
            </a:xfrm>
          </p:grpSpPr>
          <p:sp>
            <p:nvSpPr>
              <p:cNvPr id="69" name="角丸四角形 68"/>
              <p:cNvSpPr/>
              <p:nvPr/>
            </p:nvSpPr>
            <p:spPr>
              <a:xfrm>
                <a:off x="1331550" y="2852920"/>
                <a:ext cx="1800250" cy="36602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Meiryo UI" panose="020B0604030504040204" pitchFamily="50" charset="-128"/>
                    <a:ea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rPr>
                  <a:t> </a:t>
                </a:r>
                <a:r>
                  <a:rPr lang="ja-JP" altLang="en-US" b="1" dirty="0">
                    <a:solidFill>
                      <a:schemeClr val="tx1"/>
                    </a:solidFill>
                    <a:latin typeface="Meiryo UI" panose="020B0604030504040204" pitchFamily="50" charset="-128"/>
                    <a:ea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rPr>
                  <a:t> </a:t>
                </a:r>
                <a:r>
                  <a:rPr lang="ja-JP" altLang="en-US" b="1" dirty="0">
                    <a:solidFill>
                      <a:schemeClr val="tx1"/>
                    </a:solidFill>
                    <a:latin typeface="Meiryo UI" panose="020B0604030504040204" pitchFamily="50" charset="-128"/>
                    <a:ea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rPr>
                  <a:t> </a:t>
                </a:r>
                <a:r>
                  <a:rPr lang="ja-JP" altLang="en-US" b="1" dirty="0">
                    <a:solidFill>
                      <a:schemeClr val="tx1"/>
                    </a:solidFill>
                    <a:latin typeface="Meiryo UI" panose="020B0604030504040204" pitchFamily="50" charset="-128"/>
                    <a:ea typeface="Meiryo UI" panose="020B0604030504040204" pitchFamily="50" charset="-128"/>
                  </a:rPr>
                  <a:t>○</a:t>
                </a:r>
                <a:endParaRPr kumimoji="1" lang="ja-JP" altLang="en-US" b="1" dirty="0">
                  <a:solidFill>
                    <a:schemeClr val="tx1"/>
                  </a:solidFill>
                  <a:latin typeface="Meiryo UI" panose="020B0604030504040204" pitchFamily="50" charset="-128"/>
                  <a:ea typeface="Meiryo UI" panose="020B0604030504040204" pitchFamily="50" charset="-128"/>
                </a:endParaRPr>
              </a:p>
            </p:txBody>
          </p:sp>
          <p:grpSp>
            <p:nvGrpSpPr>
              <p:cNvPr id="70" name="グループ化 69"/>
              <p:cNvGrpSpPr/>
              <p:nvPr/>
            </p:nvGrpSpPr>
            <p:grpSpPr>
              <a:xfrm>
                <a:off x="1904642" y="2778661"/>
                <a:ext cx="510046" cy="514544"/>
                <a:chOff x="3635870" y="2708900"/>
                <a:chExt cx="510046" cy="514544"/>
              </a:xfrm>
            </p:grpSpPr>
            <p:cxnSp>
              <p:nvCxnSpPr>
                <p:cNvPr id="71" name="直線コネクタ 70"/>
                <p:cNvCxnSpPr/>
                <p:nvPr/>
              </p:nvCxnSpPr>
              <p:spPr>
                <a:xfrm>
                  <a:off x="3635870" y="2708900"/>
                  <a:ext cx="510046" cy="510046"/>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rot="16200000">
                  <a:off x="3635870" y="2713398"/>
                  <a:ext cx="510046" cy="510046"/>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73" name="グループ化 72"/>
            <p:cNvGrpSpPr/>
            <p:nvPr/>
          </p:nvGrpSpPr>
          <p:grpSpPr>
            <a:xfrm rot="7226601">
              <a:off x="3413628" y="3993586"/>
              <a:ext cx="1800250" cy="514544"/>
              <a:chOff x="1331550" y="2778661"/>
              <a:chExt cx="1800250" cy="514544"/>
            </a:xfrm>
          </p:grpSpPr>
          <p:sp>
            <p:nvSpPr>
              <p:cNvPr id="74" name="角丸四角形 73"/>
              <p:cNvSpPr/>
              <p:nvPr/>
            </p:nvSpPr>
            <p:spPr>
              <a:xfrm>
                <a:off x="1331550" y="2852920"/>
                <a:ext cx="1800250" cy="36602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Meiryo UI" panose="020B0604030504040204" pitchFamily="50" charset="-128"/>
                    <a:ea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rPr>
                  <a:t> </a:t>
                </a:r>
                <a:r>
                  <a:rPr lang="ja-JP" altLang="en-US" b="1" dirty="0">
                    <a:solidFill>
                      <a:schemeClr val="tx1"/>
                    </a:solidFill>
                    <a:latin typeface="Meiryo UI" panose="020B0604030504040204" pitchFamily="50" charset="-128"/>
                    <a:ea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rPr>
                  <a:t> </a:t>
                </a:r>
                <a:r>
                  <a:rPr lang="ja-JP" altLang="en-US" b="1" dirty="0">
                    <a:solidFill>
                      <a:schemeClr val="tx1"/>
                    </a:solidFill>
                    <a:latin typeface="Meiryo UI" panose="020B0604030504040204" pitchFamily="50" charset="-128"/>
                    <a:ea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rPr>
                  <a:t> </a:t>
                </a:r>
                <a:r>
                  <a:rPr lang="ja-JP" altLang="en-US" b="1" dirty="0">
                    <a:solidFill>
                      <a:schemeClr val="tx1"/>
                    </a:solidFill>
                    <a:latin typeface="Meiryo UI" panose="020B0604030504040204" pitchFamily="50" charset="-128"/>
                    <a:ea typeface="Meiryo UI" panose="020B0604030504040204" pitchFamily="50" charset="-128"/>
                  </a:rPr>
                  <a:t>○</a:t>
                </a:r>
                <a:endParaRPr kumimoji="1" lang="ja-JP" altLang="en-US" b="1" dirty="0">
                  <a:solidFill>
                    <a:schemeClr val="tx1"/>
                  </a:solidFill>
                  <a:latin typeface="Meiryo UI" panose="020B0604030504040204" pitchFamily="50" charset="-128"/>
                  <a:ea typeface="Meiryo UI" panose="020B0604030504040204" pitchFamily="50" charset="-128"/>
                </a:endParaRPr>
              </a:p>
            </p:txBody>
          </p:sp>
          <p:grpSp>
            <p:nvGrpSpPr>
              <p:cNvPr id="75" name="グループ化 74"/>
              <p:cNvGrpSpPr/>
              <p:nvPr/>
            </p:nvGrpSpPr>
            <p:grpSpPr>
              <a:xfrm>
                <a:off x="1904642" y="2778661"/>
                <a:ext cx="510046" cy="514544"/>
                <a:chOff x="3635870" y="2708900"/>
                <a:chExt cx="510046" cy="514544"/>
              </a:xfrm>
            </p:grpSpPr>
            <p:cxnSp>
              <p:nvCxnSpPr>
                <p:cNvPr id="76" name="直線コネクタ 75"/>
                <p:cNvCxnSpPr/>
                <p:nvPr/>
              </p:nvCxnSpPr>
              <p:spPr>
                <a:xfrm>
                  <a:off x="3635870" y="2708900"/>
                  <a:ext cx="510046" cy="510046"/>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rot="16200000">
                  <a:off x="3635870" y="2713398"/>
                  <a:ext cx="510046" cy="510046"/>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78" name="グループ化 77"/>
            <p:cNvGrpSpPr/>
            <p:nvPr/>
          </p:nvGrpSpPr>
          <p:grpSpPr>
            <a:xfrm rot="2311272">
              <a:off x="6121544" y="4662806"/>
              <a:ext cx="1800250" cy="514544"/>
              <a:chOff x="1331550" y="2778661"/>
              <a:chExt cx="1800250" cy="514544"/>
            </a:xfrm>
          </p:grpSpPr>
          <p:sp>
            <p:nvSpPr>
              <p:cNvPr id="79" name="角丸四角形 78"/>
              <p:cNvSpPr/>
              <p:nvPr/>
            </p:nvSpPr>
            <p:spPr>
              <a:xfrm>
                <a:off x="1331550" y="2852920"/>
                <a:ext cx="1800250" cy="36602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Meiryo UI" panose="020B0604030504040204" pitchFamily="50" charset="-128"/>
                    <a:ea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rPr>
                  <a:t> </a:t>
                </a:r>
                <a:r>
                  <a:rPr lang="ja-JP" altLang="en-US" b="1" dirty="0">
                    <a:solidFill>
                      <a:schemeClr val="tx1"/>
                    </a:solidFill>
                    <a:latin typeface="Meiryo UI" panose="020B0604030504040204" pitchFamily="50" charset="-128"/>
                    <a:ea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rPr>
                  <a:t> </a:t>
                </a:r>
                <a:r>
                  <a:rPr lang="ja-JP" altLang="en-US" b="1" dirty="0">
                    <a:solidFill>
                      <a:schemeClr val="tx1"/>
                    </a:solidFill>
                    <a:latin typeface="Meiryo UI" panose="020B0604030504040204" pitchFamily="50" charset="-128"/>
                    <a:ea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rPr>
                  <a:t> </a:t>
                </a:r>
                <a:r>
                  <a:rPr lang="ja-JP" altLang="en-US" b="1" dirty="0">
                    <a:solidFill>
                      <a:schemeClr val="tx1"/>
                    </a:solidFill>
                    <a:latin typeface="Meiryo UI" panose="020B0604030504040204" pitchFamily="50" charset="-128"/>
                    <a:ea typeface="Meiryo UI" panose="020B0604030504040204" pitchFamily="50" charset="-128"/>
                  </a:rPr>
                  <a:t>○</a:t>
                </a:r>
                <a:endParaRPr kumimoji="1" lang="ja-JP" altLang="en-US" b="1" dirty="0">
                  <a:solidFill>
                    <a:schemeClr val="tx1"/>
                  </a:solidFill>
                  <a:latin typeface="Meiryo UI" panose="020B0604030504040204" pitchFamily="50" charset="-128"/>
                  <a:ea typeface="Meiryo UI" panose="020B0604030504040204" pitchFamily="50" charset="-128"/>
                </a:endParaRPr>
              </a:p>
            </p:txBody>
          </p:sp>
          <p:grpSp>
            <p:nvGrpSpPr>
              <p:cNvPr id="80" name="グループ化 79"/>
              <p:cNvGrpSpPr/>
              <p:nvPr/>
            </p:nvGrpSpPr>
            <p:grpSpPr>
              <a:xfrm>
                <a:off x="1904642" y="2778661"/>
                <a:ext cx="510046" cy="514544"/>
                <a:chOff x="3635870" y="2708900"/>
                <a:chExt cx="510046" cy="514544"/>
              </a:xfrm>
            </p:grpSpPr>
            <p:cxnSp>
              <p:nvCxnSpPr>
                <p:cNvPr id="81" name="直線コネクタ 80"/>
                <p:cNvCxnSpPr/>
                <p:nvPr/>
              </p:nvCxnSpPr>
              <p:spPr>
                <a:xfrm>
                  <a:off x="3635870" y="2708900"/>
                  <a:ext cx="510046" cy="510046"/>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rot="16200000">
                  <a:off x="3635870" y="2713398"/>
                  <a:ext cx="510046" cy="510046"/>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grpSp>
      </p:grpSp>
      <p:cxnSp>
        <p:nvCxnSpPr>
          <p:cNvPr id="11" name="直線コネクタ 10"/>
          <p:cNvCxnSpPr/>
          <p:nvPr/>
        </p:nvCxnSpPr>
        <p:spPr>
          <a:xfrm flipH="1">
            <a:off x="961531" y="2392337"/>
            <a:ext cx="9969" cy="3168440"/>
          </a:xfrm>
          <a:prstGeom prst="line">
            <a:avLst/>
          </a:prstGeom>
          <a:ln w="508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直線コネクタ 82"/>
          <p:cNvCxnSpPr/>
          <p:nvPr/>
        </p:nvCxnSpPr>
        <p:spPr>
          <a:xfrm flipH="1">
            <a:off x="710798" y="5612010"/>
            <a:ext cx="7605722" cy="0"/>
          </a:xfrm>
          <a:prstGeom prst="line">
            <a:avLst/>
          </a:prstGeom>
          <a:ln w="508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flipH="1">
            <a:off x="8065688" y="2392337"/>
            <a:ext cx="9969" cy="3168440"/>
          </a:xfrm>
          <a:prstGeom prst="line">
            <a:avLst/>
          </a:prstGeom>
          <a:ln w="508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flipH="1">
            <a:off x="720737" y="2170199"/>
            <a:ext cx="7605722" cy="0"/>
          </a:xfrm>
          <a:prstGeom prst="line">
            <a:avLst/>
          </a:prstGeom>
          <a:ln w="508000">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タイトル 1"/>
          <p:cNvSpPr txBox="1">
            <a:spLocks/>
          </p:cNvSpPr>
          <p:nvPr/>
        </p:nvSpPr>
        <p:spPr bwMode="gray">
          <a:xfrm>
            <a:off x="720737" y="1916790"/>
            <a:ext cx="7595784" cy="523220"/>
          </a:xfrm>
          <a:prstGeom prst="rect">
            <a:avLst/>
          </a:prstGeom>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r>
              <a:rPr lang="en-US" altLang="ja-JP" sz="2800" b="1" dirty="0" smtClean="0">
                <a:solidFill>
                  <a:schemeClr val="bg1"/>
                </a:solidFill>
                <a:latin typeface="Meiryo UI" panose="020B0604030504040204" pitchFamily="50" charset="-128"/>
                <a:ea typeface="Meiryo UI" panose="020B0604030504040204" pitchFamily="50" charset="-128"/>
              </a:rPr>
              <a:t>Environment</a:t>
            </a:r>
            <a:endParaRPr lang="en-US" altLang="ja-JP" sz="2800" b="1" dirty="0">
              <a:solidFill>
                <a:srgbClr val="0000FF"/>
              </a:solidFill>
              <a:latin typeface="Meiryo UI" panose="020B0604030504040204" pitchFamily="50" charset="-128"/>
              <a:ea typeface="Meiryo UI" panose="020B0604030504040204" pitchFamily="50" charset="-128"/>
            </a:endParaRPr>
          </a:p>
        </p:txBody>
      </p:sp>
      <p:sp>
        <p:nvSpPr>
          <p:cNvPr id="27" name="右矢印 26"/>
          <p:cNvSpPr/>
          <p:nvPr/>
        </p:nvSpPr>
        <p:spPr>
          <a:xfrm>
            <a:off x="1225021" y="3458730"/>
            <a:ext cx="572308" cy="986587"/>
          </a:xfrm>
          <a:prstGeom prst="rightArrow">
            <a:avLst/>
          </a:prstGeom>
          <a:solidFill>
            <a:srgbClr val="FF0000"/>
          </a:solidFill>
          <a:ln w="25400">
            <a:no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7" name="右矢印 86"/>
          <p:cNvSpPr/>
          <p:nvPr/>
        </p:nvSpPr>
        <p:spPr>
          <a:xfrm rot="10800000">
            <a:off x="7250466" y="3472115"/>
            <a:ext cx="572308" cy="986587"/>
          </a:xfrm>
          <a:prstGeom prst="rightArrow">
            <a:avLst/>
          </a:prstGeom>
          <a:solidFill>
            <a:srgbClr val="FF0000"/>
          </a:solidFill>
          <a:ln w="25400">
            <a:no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8" name="右矢印 87"/>
          <p:cNvSpPr/>
          <p:nvPr/>
        </p:nvSpPr>
        <p:spPr>
          <a:xfrm rot="16200000">
            <a:off x="4197913" y="4599059"/>
            <a:ext cx="572308" cy="986587"/>
          </a:xfrm>
          <a:prstGeom prst="rightArrow">
            <a:avLst/>
          </a:prstGeom>
          <a:solidFill>
            <a:srgbClr val="FF0000"/>
          </a:solidFill>
          <a:ln w="25400">
            <a:no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9" name="右矢印 88"/>
          <p:cNvSpPr/>
          <p:nvPr/>
        </p:nvSpPr>
        <p:spPr>
          <a:xfrm rot="5400000">
            <a:off x="3933450" y="2207185"/>
            <a:ext cx="572308" cy="986587"/>
          </a:xfrm>
          <a:prstGeom prst="rightArrow">
            <a:avLst/>
          </a:prstGeom>
          <a:solidFill>
            <a:srgbClr val="FF0000"/>
          </a:solidFill>
          <a:ln w="25400">
            <a:no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19762786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113191" y="116540"/>
            <a:ext cx="1881412" cy="523220"/>
          </a:xfrm>
        </p:spPr>
        <p:txBody>
          <a:bodyPr/>
          <a:lstStyle/>
          <a:p>
            <a:pPr algn="l"/>
            <a:r>
              <a:rPr lang="en-US" altLang="ja-JP" sz="2800" b="1" dirty="0" smtClean="0">
                <a:latin typeface="Meiryo UI" pitchFamily="50" charset="-128"/>
                <a:ea typeface="Meiryo UI" pitchFamily="50" charset="-128"/>
              </a:rPr>
              <a:t>Exercise </a:t>
            </a:r>
            <a:endParaRPr kumimoji="1" lang="ja-JP" altLang="en-US" sz="2800" b="1" dirty="0">
              <a:latin typeface="Meiryo UI" pitchFamily="50" charset="-128"/>
              <a:ea typeface="Meiryo UI" pitchFamily="50" charset="-128"/>
            </a:endParaRPr>
          </a:p>
        </p:txBody>
      </p:sp>
      <p:sp>
        <p:nvSpPr>
          <p:cNvPr id="90" name="正方形/長方形 89"/>
          <p:cNvSpPr/>
          <p:nvPr/>
        </p:nvSpPr>
        <p:spPr>
          <a:xfrm>
            <a:off x="13063" y="931539"/>
            <a:ext cx="9108630" cy="954107"/>
          </a:xfrm>
          <a:prstGeom prst="rect">
            <a:avLst/>
          </a:prstGeom>
          <a:solidFill>
            <a:schemeClr val="bg1">
              <a:lumMod val="95000"/>
            </a:schemeClr>
          </a:solidFill>
        </p:spPr>
        <p:txBody>
          <a:bodyPr wrap="square">
            <a:spAutoFit/>
          </a:bodyPr>
          <a:lstStyle/>
          <a:p>
            <a:pPr algn="ctr"/>
            <a:r>
              <a:rPr lang="en-US" altLang="ja-JP" sz="2800" b="1" dirty="0" smtClean="0">
                <a:solidFill>
                  <a:srgbClr val="000066"/>
                </a:solidFill>
                <a:latin typeface="Meiryo UI" panose="020B0604030504040204" pitchFamily="50" charset="-128"/>
                <a:ea typeface="Meiryo UI" panose="020B0604030504040204" pitchFamily="50" charset="-128"/>
              </a:rPr>
              <a:t>Using the two genes, </a:t>
            </a:r>
          </a:p>
          <a:p>
            <a:pPr algn="ctr"/>
            <a:r>
              <a:rPr lang="en-US" altLang="ja-JP" sz="2800" b="1" dirty="0" smtClean="0">
                <a:solidFill>
                  <a:srgbClr val="000066"/>
                </a:solidFill>
                <a:latin typeface="Meiryo UI" panose="020B0604030504040204" pitchFamily="50" charset="-128"/>
                <a:ea typeface="Meiryo UI" panose="020B0604030504040204" pitchFamily="50" charset="-128"/>
              </a:rPr>
              <a:t>Operation the following</a:t>
            </a:r>
          </a:p>
        </p:txBody>
      </p:sp>
      <p:graphicFrame>
        <p:nvGraphicFramePr>
          <p:cNvPr id="49" name="表 48"/>
          <p:cNvGraphicFramePr>
            <a:graphicFrameLocks noGrp="1"/>
          </p:cNvGraphicFramePr>
          <p:nvPr>
            <p:extLst/>
          </p:nvPr>
        </p:nvGraphicFramePr>
        <p:xfrm>
          <a:off x="251520" y="2952362"/>
          <a:ext cx="3600400" cy="457200"/>
        </p:xfrm>
        <a:graphic>
          <a:graphicData uri="http://schemas.openxmlformats.org/drawingml/2006/table">
            <a:tbl>
              <a:tblPr firstRow="1" bandRow="1">
                <a:tableStyleId>{5C22544A-7EE6-4342-B048-85BDC9FD1C3A}</a:tableStyleId>
              </a:tblPr>
              <a:tblGrid>
                <a:gridCol w="900100">
                  <a:extLst>
                    <a:ext uri="{9D8B030D-6E8A-4147-A177-3AD203B41FA5}">
                      <a16:colId xmlns:a16="http://schemas.microsoft.com/office/drawing/2014/main" val="20000"/>
                    </a:ext>
                  </a:extLst>
                </a:gridCol>
                <a:gridCol w="900100">
                  <a:extLst>
                    <a:ext uri="{9D8B030D-6E8A-4147-A177-3AD203B41FA5}">
                      <a16:colId xmlns:a16="http://schemas.microsoft.com/office/drawing/2014/main" val="20001"/>
                    </a:ext>
                  </a:extLst>
                </a:gridCol>
                <a:gridCol w="900100">
                  <a:extLst>
                    <a:ext uri="{9D8B030D-6E8A-4147-A177-3AD203B41FA5}">
                      <a16:colId xmlns:a16="http://schemas.microsoft.com/office/drawing/2014/main" val="20002"/>
                    </a:ext>
                  </a:extLst>
                </a:gridCol>
                <a:gridCol w="900100">
                  <a:extLst>
                    <a:ext uri="{9D8B030D-6E8A-4147-A177-3AD203B41FA5}">
                      <a16:colId xmlns:a16="http://schemas.microsoft.com/office/drawing/2014/main" val="20003"/>
                    </a:ext>
                  </a:extLst>
                </a:gridCol>
              </a:tblGrid>
              <a:tr h="432048">
                <a:tc>
                  <a:txBody>
                    <a:bodyPr/>
                    <a:lstStyle/>
                    <a:p>
                      <a:pPr algn="ct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23</a:t>
                      </a:r>
                      <a:r>
                        <a:rPr kumimoji="1" lang="en-US" altLang="ja-JP" sz="2400" baseline="30000" dirty="0" smtClean="0">
                          <a:latin typeface="メイリオ" panose="020B0604030504040204" pitchFamily="50" charset="-128"/>
                          <a:ea typeface="メイリオ" panose="020B0604030504040204" pitchFamily="50" charset="-128"/>
                          <a:cs typeface="メイリオ" panose="020B0604030504040204" pitchFamily="50" charset="-128"/>
                        </a:rPr>
                        <a:t>rd</a:t>
                      </a: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 </a:t>
                      </a:r>
                    </a:p>
                  </a:txBody>
                  <a:tcPr anchor="ctr"/>
                </a:tc>
                <a:tc>
                  <a:txBody>
                    <a:bodyPr/>
                    <a:lstStyle/>
                    <a:p>
                      <a:pPr algn="ct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24</a:t>
                      </a:r>
                      <a:r>
                        <a:rPr kumimoji="1" lang="en-US" altLang="ja-JP" sz="2400" baseline="30000" dirty="0" smtClean="0">
                          <a:latin typeface="メイリオ" panose="020B0604030504040204" pitchFamily="50" charset="-128"/>
                          <a:ea typeface="メイリオ" panose="020B0604030504040204" pitchFamily="50" charset="-128"/>
                          <a:cs typeface="メイリオ" panose="020B0604030504040204" pitchFamily="50" charset="-128"/>
                        </a:rPr>
                        <a:t>th</a:t>
                      </a: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 </a:t>
                      </a:r>
                    </a:p>
                  </a:txBody>
                  <a:tcPr anchor="ctr"/>
                </a:tc>
                <a:tc>
                  <a:txBody>
                    <a:bodyPr/>
                    <a:lstStyle/>
                    <a:p>
                      <a:pPr algn="ct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25</a:t>
                      </a:r>
                      <a:r>
                        <a:rPr kumimoji="1" lang="en-US" altLang="ja-JP" sz="2400" baseline="30000" dirty="0" smtClean="0">
                          <a:latin typeface="メイリオ" panose="020B0604030504040204" pitchFamily="50" charset="-128"/>
                          <a:ea typeface="メイリオ" panose="020B0604030504040204" pitchFamily="50" charset="-128"/>
                          <a:cs typeface="メイリオ" panose="020B0604030504040204" pitchFamily="50" charset="-128"/>
                        </a:rPr>
                        <a:t>th</a:t>
                      </a: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 </a:t>
                      </a:r>
                    </a:p>
                  </a:txBody>
                  <a:tcPr anchor="ctr"/>
                </a:tc>
                <a:tc>
                  <a:txBody>
                    <a:bodyPr/>
                    <a:lstStyle/>
                    <a:p>
                      <a:pPr algn="ct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26</a:t>
                      </a:r>
                      <a:r>
                        <a:rPr kumimoji="1" lang="en-US" altLang="ja-JP" sz="2400" baseline="30000" dirty="0" smtClean="0">
                          <a:latin typeface="メイリオ" panose="020B0604030504040204" pitchFamily="50" charset="-128"/>
                          <a:ea typeface="メイリオ" panose="020B0604030504040204" pitchFamily="50" charset="-128"/>
                          <a:cs typeface="メイリオ" panose="020B0604030504040204" pitchFamily="50" charset="-128"/>
                        </a:rPr>
                        <a:t>th</a:t>
                      </a: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 </a:t>
                      </a:r>
                    </a:p>
                  </a:txBody>
                  <a:tcPr anchor="ctr"/>
                </a:tc>
                <a:extLst>
                  <a:ext uri="{0D108BD9-81ED-4DB2-BD59-A6C34878D82A}">
                    <a16:rowId xmlns:a16="http://schemas.microsoft.com/office/drawing/2014/main" val="10000"/>
                  </a:ext>
                </a:extLst>
              </a:tr>
            </a:tbl>
          </a:graphicData>
        </a:graphic>
      </p:graphicFrame>
      <p:graphicFrame>
        <p:nvGraphicFramePr>
          <p:cNvPr id="50" name="表 49"/>
          <p:cNvGraphicFramePr>
            <a:graphicFrameLocks noGrp="1"/>
          </p:cNvGraphicFramePr>
          <p:nvPr>
            <p:extLst/>
          </p:nvPr>
        </p:nvGraphicFramePr>
        <p:xfrm>
          <a:off x="251520" y="3691918"/>
          <a:ext cx="3600400" cy="457200"/>
        </p:xfrm>
        <a:graphic>
          <a:graphicData uri="http://schemas.openxmlformats.org/drawingml/2006/table">
            <a:tbl>
              <a:tblPr firstRow="1" bandRow="1">
                <a:tableStyleId>{5C22544A-7EE6-4342-B048-85BDC9FD1C3A}</a:tableStyleId>
              </a:tblPr>
              <a:tblGrid>
                <a:gridCol w="900100">
                  <a:extLst>
                    <a:ext uri="{9D8B030D-6E8A-4147-A177-3AD203B41FA5}">
                      <a16:colId xmlns:a16="http://schemas.microsoft.com/office/drawing/2014/main" val="20000"/>
                    </a:ext>
                  </a:extLst>
                </a:gridCol>
                <a:gridCol w="900100">
                  <a:extLst>
                    <a:ext uri="{9D8B030D-6E8A-4147-A177-3AD203B41FA5}">
                      <a16:colId xmlns:a16="http://schemas.microsoft.com/office/drawing/2014/main" val="20001"/>
                    </a:ext>
                  </a:extLst>
                </a:gridCol>
                <a:gridCol w="900100">
                  <a:extLst>
                    <a:ext uri="{9D8B030D-6E8A-4147-A177-3AD203B41FA5}">
                      <a16:colId xmlns:a16="http://schemas.microsoft.com/office/drawing/2014/main" val="20002"/>
                    </a:ext>
                  </a:extLst>
                </a:gridCol>
                <a:gridCol w="900100">
                  <a:extLst>
                    <a:ext uri="{9D8B030D-6E8A-4147-A177-3AD203B41FA5}">
                      <a16:colId xmlns:a16="http://schemas.microsoft.com/office/drawing/2014/main" val="20003"/>
                    </a:ext>
                  </a:extLst>
                </a:gridCol>
              </a:tblGrid>
              <a:tr h="0">
                <a:tc>
                  <a:txBody>
                    <a:bodyPr/>
                    <a:lstStyle/>
                    <a:p>
                      <a:pPr algn="ct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A</a:t>
                      </a:r>
                    </a:p>
                  </a:txBody>
                  <a:tcPr anchor="ctr"/>
                </a:tc>
                <a:tc>
                  <a:txBody>
                    <a:bodyPr/>
                    <a:lstStyle/>
                    <a:p>
                      <a:pPr algn="ct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B</a:t>
                      </a:r>
                    </a:p>
                  </a:txBody>
                  <a:tcPr anchor="ctr"/>
                </a:tc>
                <a:tc>
                  <a:txBody>
                    <a:bodyPr/>
                    <a:lstStyle/>
                    <a:p>
                      <a:pPr algn="ct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C</a:t>
                      </a:r>
                    </a:p>
                  </a:txBody>
                  <a:tcPr anchor="ctr"/>
                </a:tc>
                <a:tc>
                  <a:txBody>
                    <a:bodyPr/>
                    <a:lstStyle/>
                    <a:p>
                      <a:pPr algn="ct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D</a:t>
                      </a:r>
                    </a:p>
                  </a:txBody>
                  <a:tcPr anchor="ctr"/>
                </a:tc>
                <a:extLst>
                  <a:ext uri="{0D108BD9-81ED-4DB2-BD59-A6C34878D82A}">
                    <a16:rowId xmlns:a16="http://schemas.microsoft.com/office/drawing/2014/main" val="10000"/>
                  </a:ext>
                </a:extLst>
              </a:tr>
            </a:tbl>
          </a:graphicData>
        </a:graphic>
      </p:graphicFrame>
      <p:graphicFrame>
        <p:nvGraphicFramePr>
          <p:cNvPr id="51" name="表 50"/>
          <p:cNvGraphicFramePr>
            <a:graphicFrameLocks noGrp="1"/>
          </p:cNvGraphicFramePr>
          <p:nvPr>
            <p:extLst/>
          </p:nvPr>
        </p:nvGraphicFramePr>
        <p:xfrm>
          <a:off x="251520" y="4339990"/>
          <a:ext cx="3600400" cy="457200"/>
        </p:xfrm>
        <a:graphic>
          <a:graphicData uri="http://schemas.openxmlformats.org/drawingml/2006/table">
            <a:tbl>
              <a:tblPr firstRow="1" bandRow="1">
                <a:tableStyleId>{5C22544A-7EE6-4342-B048-85BDC9FD1C3A}</a:tableStyleId>
              </a:tblPr>
              <a:tblGrid>
                <a:gridCol w="900100">
                  <a:extLst>
                    <a:ext uri="{9D8B030D-6E8A-4147-A177-3AD203B41FA5}">
                      <a16:colId xmlns:a16="http://schemas.microsoft.com/office/drawing/2014/main" val="20000"/>
                    </a:ext>
                  </a:extLst>
                </a:gridCol>
                <a:gridCol w="900100">
                  <a:extLst>
                    <a:ext uri="{9D8B030D-6E8A-4147-A177-3AD203B41FA5}">
                      <a16:colId xmlns:a16="http://schemas.microsoft.com/office/drawing/2014/main" val="20001"/>
                    </a:ext>
                  </a:extLst>
                </a:gridCol>
                <a:gridCol w="900100">
                  <a:extLst>
                    <a:ext uri="{9D8B030D-6E8A-4147-A177-3AD203B41FA5}">
                      <a16:colId xmlns:a16="http://schemas.microsoft.com/office/drawing/2014/main" val="20002"/>
                    </a:ext>
                  </a:extLst>
                </a:gridCol>
                <a:gridCol w="900100">
                  <a:extLst>
                    <a:ext uri="{9D8B030D-6E8A-4147-A177-3AD203B41FA5}">
                      <a16:colId xmlns:a16="http://schemas.microsoft.com/office/drawing/2014/main" val="20003"/>
                    </a:ext>
                  </a:extLst>
                </a:gridCol>
              </a:tblGrid>
              <a:tr h="0">
                <a:tc>
                  <a:txBody>
                    <a:bodyPr/>
                    <a:lstStyle/>
                    <a:p>
                      <a:pPr algn="ct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E</a:t>
                      </a:r>
                    </a:p>
                  </a:txBody>
                  <a:tcPr anchor="ctr"/>
                </a:tc>
                <a:tc>
                  <a:txBody>
                    <a:bodyPr/>
                    <a:lstStyle/>
                    <a:p>
                      <a:pPr algn="ct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F</a:t>
                      </a:r>
                    </a:p>
                  </a:txBody>
                  <a:tcPr anchor="ctr"/>
                </a:tc>
                <a:tc>
                  <a:txBody>
                    <a:bodyPr/>
                    <a:lstStyle/>
                    <a:p>
                      <a:pPr algn="ct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G</a:t>
                      </a:r>
                    </a:p>
                  </a:txBody>
                  <a:tcPr anchor="ctr"/>
                </a:tc>
                <a:tc>
                  <a:txBody>
                    <a:bodyPr/>
                    <a:lstStyle/>
                    <a:p>
                      <a:pPr algn="ct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H</a:t>
                      </a:r>
                    </a:p>
                  </a:txBody>
                  <a:tcPr anchor="ctr"/>
                </a:tc>
                <a:extLst>
                  <a:ext uri="{0D108BD9-81ED-4DB2-BD59-A6C34878D82A}">
                    <a16:rowId xmlns:a16="http://schemas.microsoft.com/office/drawing/2014/main" val="10000"/>
                  </a:ext>
                </a:extLst>
              </a:tr>
            </a:tbl>
          </a:graphicData>
        </a:graphic>
      </p:graphicFrame>
      <p:sp>
        <p:nvSpPr>
          <p:cNvPr id="52" name="正方形/長方形 51"/>
          <p:cNvSpPr/>
          <p:nvPr/>
        </p:nvSpPr>
        <p:spPr>
          <a:xfrm>
            <a:off x="35370" y="1959195"/>
            <a:ext cx="9108630" cy="707886"/>
          </a:xfrm>
          <a:prstGeom prst="rect">
            <a:avLst/>
          </a:prstGeom>
        </p:spPr>
        <p:txBody>
          <a:bodyPr wrap="square">
            <a:spAutoFit/>
          </a:bodyPr>
          <a:lstStyle/>
          <a:p>
            <a:pPr algn="ctr"/>
            <a:r>
              <a:rPr lang="en-US" altLang="ja-JP" sz="2000" b="1" dirty="0" smtClean="0">
                <a:latin typeface="Meiryo UI" panose="020B0604030504040204" pitchFamily="50" charset="-128"/>
                <a:ea typeface="Meiryo UI" panose="020B0604030504040204" pitchFamily="50" charset="-128"/>
              </a:rPr>
              <a:t>(Attention) If the bad day hits, Score of from (a) to (d) should be ZERO(0)</a:t>
            </a:r>
            <a:endParaRPr lang="ja-JP" altLang="en-US" sz="2000" b="1" dirty="0">
              <a:latin typeface="Meiryo UI" panose="020B0604030504040204" pitchFamily="50" charset="-128"/>
              <a:ea typeface="Meiryo UI" panose="020B0604030504040204" pitchFamily="50" charset="-128"/>
            </a:endParaRPr>
          </a:p>
        </p:txBody>
      </p:sp>
      <p:sp>
        <p:nvSpPr>
          <p:cNvPr id="53" name="正方形/長方形 52"/>
          <p:cNvSpPr/>
          <p:nvPr/>
        </p:nvSpPr>
        <p:spPr>
          <a:xfrm>
            <a:off x="3851920" y="2842854"/>
            <a:ext cx="5292080" cy="707886"/>
          </a:xfrm>
          <a:prstGeom prst="rect">
            <a:avLst/>
          </a:prstGeom>
        </p:spPr>
        <p:txBody>
          <a:bodyPr wrap="square">
            <a:spAutoFit/>
          </a:bodyPr>
          <a:lstStyle/>
          <a:p>
            <a:r>
              <a:rPr lang="en-US" altLang="ja-JP" sz="2000" b="1" dirty="0" smtClean="0">
                <a:latin typeface="Meiryo UI" panose="020B0604030504040204" pitchFamily="50" charset="-128"/>
                <a:ea typeface="Meiryo UI" panose="020B0604030504040204" pitchFamily="50" charset="-128"/>
              </a:rPr>
              <a:t>(Step 1) Make two </a:t>
            </a:r>
            <a:r>
              <a:rPr lang="en-US" altLang="ja-JP" sz="2000" b="1" dirty="0">
                <a:solidFill>
                  <a:srgbClr val="000066"/>
                </a:solidFill>
                <a:latin typeface="Meiryo UI" panose="020B0604030504040204" pitchFamily="50" charset="-128"/>
                <a:ea typeface="Meiryo UI" panose="020B0604030504040204" pitchFamily="50" charset="-128"/>
              </a:rPr>
              <a:t>ordered representation</a:t>
            </a:r>
            <a:r>
              <a:rPr lang="en-US" altLang="ja-JP" sz="2000" b="1" dirty="0" smtClean="0">
                <a:latin typeface="Meiryo UI" panose="020B0604030504040204" pitchFamily="50" charset="-128"/>
                <a:ea typeface="Meiryo UI" panose="020B0604030504040204" pitchFamily="50" charset="-128"/>
              </a:rPr>
              <a:t> by the “3.5” and “3.6”</a:t>
            </a:r>
            <a:endParaRPr lang="ja-JP" altLang="en-US" sz="2000" b="1" dirty="0">
              <a:latin typeface="Meiryo UI" panose="020B0604030504040204" pitchFamily="50" charset="-128"/>
              <a:ea typeface="Meiryo UI" panose="020B0604030504040204" pitchFamily="50" charset="-128"/>
            </a:endParaRPr>
          </a:p>
        </p:txBody>
      </p:sp>
      <p:sp>
        <p:nvSpPr>
          <p:cNvPr id="54" name="正方形/長方形 53"/>
          <p:cNvSpPr/>
          <p:nvPr/>
        </p:nvSpPr>
        <p:spPr>
          <a:xfrm>
            <a:off x="3851920" y="3700046"/>
            <a:ext cx="5292080" cy="707886"/>
          </a:xfrm>
          <a:prstGeom prst="rect">
            <a:avLst/>
          </a:prstGeom>
        </p:spPr>
        <p:txBody>
          <a:bodyPr wrap="square">
            <a:spAutoFit/>
          </a:bodyPr>
          <a:lstStyle/>
          <a:p>
            <a:r>
              <a:rPr lang="en-US" altLang="ja-JP" sz="2000" b="1" dirty="0" smtClean="0">
                <a:latin typeface="Meiryo UI" panose="020B0604030504040204" pitchFamily="50" charset="-128"/>
                <a:ea typeface="Meiryo UI" panose="020B0604030504040204" pitchFamily="50" charset="-128"/>
              </a:rPr>
              <a:t>(Step 2) Crossover two genes at the center by the “3.8”</a:t>
            </a:r>
            <a:endParaRPr lang="ja-JP" altLang="en-US" sz="2000" b="1" dirty="0">
              <a:latin typeface="Meiryo UI" panose="020B0604030504040204" pitchFamily="50" charset="-128"/>
              <a:ea typeface="Meiryo UI" panose="020B0604030504040204" pitchFamily="50" charset="-128"/>
            </a:endParaRPr>
          </a:p>
        </p:txBody>
      </p:sp>
      <p:sp>
        <p:nvSpPr>
          <p:cNvPr id="55" name="正方形/長方形 54"/>
          <p:cNvSpPr/>
          <p:nvPr/>
        </p:nvSpPr>
        <p:spPr>
          <a:xfrm>
            <a:off x="3851920" y="4557238"/>
            <a:ext cx="5292080" cy="707886"/>
          </a:xfrm>
          <a:prstGeom prst="rect">
            <a:avLst/>
          </a:prstGeom>
        </p:spPr>
        <p:txBody>
          <a:bodyPr wrap="square">
            <a:spAutoFit/>
          </a:bodyPr>
          <a:lstStyle/>
          <a:p>
            <a:r>
              <a:rPr lang="en-US" altLang="ja-JP" sz="2000" b="1" dirty="0" smtClean="0">
                <a:latin typeface="Meiryo UI" panose="020B0604030504040204" pitchFamily="50" charset="-128"/>
                <a:ea typeface="Meiryo UI" panose="020B0604030504040204" pitchFamily="50" charset="-128"/>
              </a:rPr>
              <a:t>(Step 3) Remake two genes by the “3.9”</a:t>
            </a:r>
            <a:endParaRPr lang="ja-JP" altLang="en-US" sz="2000" b="1" dirty="0">
              <a:latin typeface="Meiryo UI" panose="020B0604030504040204" pitchFamily="50" charset="-128"/>
              <a:ea typeface="Meiryo UI" panose="020B0604030504040204" pitchFamily="50" charset="-128"/>
            </a:endParaRPr>
          </a:p>
        </p:txBody>
      </p:sp>
      <p:sp>
        <p:nvSpPr>
          <p:cNvPr id="56" name="正方形/長方形 55"/>
          <p:cNvSpPr/>
          <p:nvPr/>
        </p:nvSpPr>
        <p:spPr>
          <a:xfrm>
            <a:off x="3851920" y="5265124"/>
            <a:ext cx="5292080" cy="707886"/>
          </a:xfrm>
          <a:prstGeom prst="rect">
            <a:avLst/>
          </a:prstGeom>
        </p:spPr>
        <p:txBody>
          <a:bodyPr wrap="square">
            <a:spAutoFit/>
          </a:bodyPr>
          <a:lstStyle/>
          <a:p>
            <a:r>
              <a:rPr lang="en-US" altLang="ja-JP" sz="2000" b="1" dirty="0" smtClean="0">
                <a:latin typeface="Meiryo UI" panose="020B0604030504040204" pitchFamily="50" charset="-128"/>
                <a:ea typeface="Meiryo UI" panose="020B0604030504040204" pitchFamily="50" charset="-128"/>
              </a:rPr>
              <a:t>(Step 4) Evaluate total cost (just these two genes) by the “3.10”</a:t>
            </a:r>
            <a:endParaRPr lang="ja-JP" altLang="en-US" sz="2000" b="1" dirty="0">
              <a:latin typeface="Meiryo UI" panose="020B0604030504040204" pitchFamily="50" charset="-128"/>
              <a:ea typeface="Meiryo UI" panose="020B0604030504040204" pitchFamily="50" charset="-128"/>
            </a:endParaRPr>
          </a:p>
        </p:txBody>
      </p:sp>
      <p:sp>
        <p:nvSpPr>
          <p:cNvPr id="57" name="正方形/長方形 56"/>
          <p:cNvSpPr/>
          <p:nvPr/>
        </p:nvSpPr>
        <p:spPr>
          <a:xfrm>
            <a:off x="344548" y="6181775"/>
            <a:ext cx="8137130" cy="400110"/>
          </a:xfrm>
          <a:prstGeom prst="rect">
            <a:avLst/>
          </a:prstGeom>
        </p:spPr>
        <p:txBody>
          <a:bodyPr wrap="square">
            <a:spAutoFit/>
          </a:bodyPr>
          <a:lstStyle/>
          <a:p>
            <a:pPr algn="ctr"/>
            <a:r>
              <a:rPr lang="en-US" altLang="ja-JP" sz="2000" b="1" dirty="0" smtClean="0">
                <a:solidFill>
                  <a:srgbClr val="0000FF"/>
                </a:solidFill>
                <a:latin typeface="Meiryo UI" panose="020B0604030504040204" pitchFamily="50" charset="-128"/>
                <a:ea typeface="Meiryo UI" panose="020B0604030504040204" pitchFamily="50" charset="-128"/>
              </a:rPr>
              <a:t>Please write down the process “Simply”.</a:t>
            </a:r>
          </a:p>
        </p:txBody>
      </p:sp>
    </p:spTree>
    <p:extLst>
      <p:ext uri="{BB962C8B-B14F-4D97-AF65-F5344CB8AC3E}">
        <p14:creationId xmlns:p14="http://schemas.microsoft.com/office/powerpoint/2010/main" val="30654640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1952162" y="3429000"/>
            <a:ext cx="5239704" cy="954107"/>
          </a:xfrm>
        </p:spPr>
        <p:txBody>
          <a:bodyPr/>
          <a:lstStyle/>
          <a:p>
            <a:r>
              <a:rPr lang="en-US" altLang="ja-JP" sz="2800" b="1" dirty="0" smtClean="0">
                <a:latin typeface="Meiryo UI" pitchFamily="50" charset="-128"/>
                <a:ea typeface="Meiryo UI" pitchFamily="50" charset="-128"/>
              </a:rPr>
              <a:t>4</a:t>
            </a:r>
            <a:r>
              <a:rPr lang="en-US" altLang="ja-JP" sz="2800" b="1" dirty="0">
                <a:latin typeface="Meiryo UI" pitchFamily="50" charset="-128"/>
                <a:ea typeface="Meiryo UI" pitchFamily="50" charset="-128"/>
              </a:rPr>
              <a:t>. </a:t>
            </a:r>
            <a:r>
              <a:rPr lang="en-US" altLang="ja-JP" sz="2800" b="1" dirty="0" smtClean="0">
                <a:latin typeface="Meiryo UI" pitchFamily="50" charset="-128"/>
                <a:ea typeface="Meiryo UI" pitchFamily="50" charset="-128"/>
              </a:rPr>
              <a:t>Reinforcement Learning</a:t>
            </a:r>
            <a:br>
              <a:rPr lang="en-US" altLang="ja-JP" sz="2800" b="1" dirty="0" smtClean="0">
                <a:latin typeface="Meiryo UI" pitchFamily="50" charset="-128"/>
                <a:ea typeface="Meiryo UI" pitchFamily="50" charset="-128"/>
              </a:rPr>
            </a:br>
            <a:r>
              <a:rPr lang="en-US" altLang="ja-JP" sz="2800" b="1" dirty="0" smtClean="0">
                <a:latin typeface="Meiryo UI" pitchFamily="50" charset="-128"/>
                <a:ea typeface="Meiryo UI" pitchFamily="50" charset="-128"/>
              </a:rPr>
              <a:t>“</a:t>
            </a:r>
            <a:r>
              <a:rPr lang="en-US" altLang="ja-JP" sz="2800" b="1" dirty="0" err="1" smtClean="0">
                <a:latin typeface="Meiryo UI" pitchFamily="50" charset="-128"/>
                <a:ea typeface="Meiryo UI" pitchFamily="50" charset="-128"/>
              </a:rPr>
              <a:t>RL</a:t>
            </a:r>
            <a:r>
              <a:rPr lang="en-US" altLang="ja-JP" sz="2800" b="1" dirty="0" smtClean="0">
                <a:latin typeface="Meiryo UI" pitchFamily="50" charset="-128"/>
                <a:ea typeface="Meiryo UI" pitchFamily="50" charset="-128"/>
              </a:rPr>
              <a:t>”</a:t>
            </a:r>
            <a:endParaRPr kumimoji="1" lang="ja-JP" altLang="en-US" sz="2800" b="1" dirty="0">
              <a:latin typeface="Meiryo UI" pitchFamily="50" charset="-128"/>
              <a:ea typeface="Meiryo UI" pitchFamily="50" charset="-128"/>
            </a:endParaRPr>
          </a:p>
        </p:txBody>
      </p:sp>
    </p:spTree>
    <p:extLst>
      <p:ext uri="{BB962C8B-B14F-4D97-AF65-F5344CB8AC3E}">
        <p14:creationId xmlns:p14="http://schemas.microsoft.com/office/powerpoint/2010/main" val="1881127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タイトル 1"/>
          <p:cNvSpPr txBox="1">
            <a:spLocks/>
          </p:cNvSpPr>
          <p:nvPr/>
        </p:nvSpPr>
        <p:spPr bwMode="gray">
          <a:xfrm>
            <a:off x="113190" y="116540"/>
            <a:ext cx="7771269" cy="954107"/>
          </a:xfrm>
          <a:prstGeom prst="rect">
            <a:avLst/>
          </a:prstGeom>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pPr algn="l"/>
            <a:r>
              <a:rPr lang="en-US" altLang="ja-JP" sz="2800" b="1" dirty="0" smtClean="0">
                <a:latin typeface="Meiryo UI" pitchFamily="50" charset="-128"/>
                <a:ea typeface="Meiryo UI" pitchFamily="50" charset="-128"/>
              </a:rPr>
              <a:t>4.1 </a:t>
            </a:r>
            <a:r>
              <a:rPr lang="en-US" altLang="ja-JP" sz="2800" b="1" dirty="0">
                <a:latin typeface="Meiryo UI" pitchFamily="50" charset="-128"/>
                <a:ea typeface="Meiryo UI" pitchFamily="50" charset="-128"/>
              </a:rPr>
              <a:t>What’s Reinforcement Learning</a:t>
            </a:r>
            <a:br>
              <a:rPr lang="en-US" altLang="ja-JP" sz="2800" b="1" dirty="0">
                <a:latin typeface="Meiryo UI" pitchFamily="50" charset="-128"/>
                <a:ea typeface="Meiryo UI" pitchFamily="50" charset="-128"/>
              </a:rPr>
            </a:br>
            <a:r>
              <a:rPr lang="en-US" altLang="ja-JP" sz="2800" b="1" dirty="0">
                <a:latin typeface="Meiryo UI" pitchFamily="50" charset="-128"/>
                <a:ea typeface="Meiryo UI" pitchFamily="50" charset="-128"/>
              </a:rPr>
              <a:t> </a:t>
            </a:r>
            <a:endParaRPr lang="ja-JP" altLang="en-US" sz="2800" b="1" dirty="0">
              <a:latin typeface="Meiryo UI" pitchFamily="50" charset="-128"/>
              <a:ea typeface="Meiryo UI" pitchFamily="50" charset="-128"/>
            </a:endParaRPr>
          </a:p>
        </p:txBody>
      </p:sp>
      <p:sp>
        <p:nvSpPr>
          <p:cNvPr id="89" name="正方形/長方形 88"/>
          <p:cNvSpPr/>
          <p:nvPr/>
        </p:nvSpPr>
        <p:spPr>
          <a:xfrm>
            <a:off x="0" y="860390"/>
            <a:ext cx="9108630" cy="954107"/>
          </a:xfrm>
          <a:prstGeom prst="rect">
            <a:avLst/>
          </a:prstGeom>
          <a:solidFill>
            <a:schemeClr val="bg1">
              <a:lumMod val="95000"/>
            </a:schemeClr>
          </a:solidFill>
        </p:spPr>
        <p:txBody>
          <a:bodyPr wrap="square">
            <a:spAutoFit/>
          </a:bodyPr>
          <a:lstStyle/>
          <a:p>
            <a:pPr algn="ctr"/>
            <a:r>
              <a:rPr lang="en-US" altLang="ja-JP" sz="2800" b="1" dirty="0">
                <a:solidFill>
                  <a:srgbClr val="000066"/>
                </a:solidFill>
                <a:latin typeface="Meiryo UI" panose="020B0604030504040204" pitchFamily="50" charset="-128"/>
                <a:ea typeface="Meiryo UI" panose="020B0604030504040204" pitchFamily="50" charset="-128"/>
              </a:rPr>
              <a:t>"Praise them when they do well </a:t>
            </a:r>
            <a:endParaRPr lang="en-US" altLang="ja-JP" sz="2800" b="1" dirty="0" smtClean="0">
              <a:solidFill>
                <a:srgbClr val="000066"/>
              </a:solidFill>
              <a:latin typeface="Meiryo UI" panose="020B0604030504040204" pitchFamily="50" charset="-128"/>
              <a:ea typeface="Meiryo UI" panose="020B0604030504040204" pitchFamily="50" charset="-128"/>
            </a:endParaRPr>
          </a:p>
          <a:p>
            <a:pPr algn="ctr"/>
            <a:r>
              <a:rPr lang="en-US" altLang="ja-JP" sz="2800" b="1" dirty="0" smtClean="0">
                <a:solidFill>
                  <a:srgbClr val="000066"/>
                </a:solidFill>
                <a:latin typeface="Meiryo UI" panose="020B0604030504040204" pitchFamily="50" charset="-128"/>
                <a:ea typeface="Meiryo UI" panose="020B0604030504040204" pitchFamily="50" charset="-128"/>
              </a:rPr>
              <a:t>and </a:t>
            </a:r>
            <a:r>
              <a:rPr lang="en-US" altLang="ja-JP" sz="2800" b="1" dirty="0">
                <a:solidFill>
                  <a:srgbClr val="000066"/>
                </a:solidFill>
                <a:latin typeface="Meiryo UI" panose="020B0604030504040204" pitchFamily="50" charset="-128"/>
                <a:ea typeface="Meiryo UI" panose="020B0604030504040204" pitchFamily="50" charset="-128"/>
              </a:rPr>
              <a:t>scold them when they fail."</a:t>
            </a:r>
          </a:p>
        </p:txBody>
      </p:sp>
      <p:sp>
        <p:nvSpPr>
          <p:cNvPr id="90" name="タイトル 1"/>
          <p:cNvSpPr txBox="1">
            <a:spLocks/>
          </p:cNvSpPr>
          <p:nvPr/>
        </p:nvSpPr>
        <p:spPr bwMode="gray">
          <a:xfrm>
            <a:off x="113190" y="6208206"/>
            <a:ext cx="8995439" cy="523220"/>
          </a:xfrm>
          <a:prstGeom prst="rect">
            <a:avLst/>
          </a:prstGeom>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r>
              <a:rPr lang="en-US" altLang="ja-JP" sz="2800" b="1" dirty="0">
                <a:solidFill>
                  <a:srgbClr val="0000FF"/>
                </a:solidFill>
                <a:latin typeface="Meiryo UI" panose="020B0604030504040204" pitchFamily="50" charset="-128"/>
                <a:ea typeface="Meiryo UI" panose="020B0604030504040204" pitchFamily="50" charset="-128"/>
              </a:rPr>
              <a:t>Really, this is all.</a:t>
            </a:r>
          </a:p>
        </p:txBody>
      </p:sp>
      <p:sp>
        <p:nvSpPr>
          <p:cNvPr id="2" name="楕円 1"/>
          <p:cNvSpPr/>
          <p:nvPr/>
        </p:nvSpPr>
        <p:spPr>
          <a:xfrm>
            <a:off x="467430" y="2204830"/>
            <a:ext cx="1728240" cy="504070"/>
          </a:xfrm>
          <a:prstGeom prst="ellips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b="1" dirty="0" smtClean="0">
                <a:latin typeface="Meiryo UI" panose="020B0604030504040204" pitchFamily="50" charset="-128"/>
                <a:ea typeface="Meiryo UI" panose="020B0604030504040204" pitchFamily="50" charset="-128"/>
              </a:rPr>
              <a:t>Action A</a:t>
            </a:r>
            <a:endParaRPr kumimoji="1" lang="ja-JP" altLang="en-US" b="1" dirty="0">
              <a:latin typeface="Meiryo UI" panose="020B0604030504040204" pitchFamily="50" charset="-128"/>
              <a:ea typeface="Meiryo UI" panose="020B0604030504040204" pitchFamily="50" charset="-128"/>
            </a:endParaRPr>
          </a:p>
        </p:txBody>
      </p:sp>
      <p:sp>
        <p:nvSpPr>
          <p:cNvPr id="8" name="楕円 7"/>
          <p:cNvSpPr/>
          <p:nvPr/>
        </p:nvSpPr>
        <p:spPr>
          <a:xfrm>
            <a:off x="2483710" y="2204830"/>
            <a:ext cx="1728240" cy="504070"/>
          </a:xfrm>
          <a:prstGeom prst="ellips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b="1" dirty="0" smtClean="0">
                <a:latin typeface="Meiryo UI" panose="020B0604030504040204" pitchFamily="50" charset="-128"/>
                <a:ea typeface="Meiryo UI" panose="020B0604030504040204" pitchFamily="50" charset="-128"/>
              </a:rPr>
              <a:t>Action B</a:t>
            </a:r>
            <a:endParaRPr kumimoji="1" lang="ja-JP" altLang="en-US" b="1" dirty="0">
              <a:latin typeface="Meiryo UI" panose="020B0604030504040204" pitchFamily="50" charset="-128"/>
              <a:ea typeface="Meiryo UI" panose="020B0604030504040204" pitchFamily="50" charset="-128"/>
            </a:endParaRPr>
          </a:p>
        </p:txBody>
      </p:sp>
      <p:sp>
        <p:nvSpPr>
          <p:cNvPr id="9" name="楕円 8"/>
          <p:cNvSpPr/>
          <p:nvPr/>
        </p:nvSpPr>
        <p:spPr>
          <a:xfrm>
            <a:off x="4572000" y="2204830"/>
            <a:ext cx="1728240" cy="504070"/>
          </a:xfrm>
          <a:prstGeom prst="ellips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b="1" dirty="0" smtClean="0">
                <a:latin typeface="Meiryo UI" panose="020B0604030504040204" pitchFamily="50" charset="-128"/>
                <a:ea typeface="Meiryo UI" panose="020B0604030504040204" pitchFamily="50" charset="-128"/>
              </a:rPr>
              <a:t>Action C</a:t>
            </a:r>
            <a:endParaRPr kumimoji="1" lang="ja-JP" altLang="en-US" b="1" dirty="0">
              <a:latin typeface="Meiryo UI" panose="020B0604030504040204" pitchFamily="50" charset="-128"/>
              <a:ea typeface="Meiryo UI" panose="020B0604030504040204" pitchFamily="50" charset="-128"/>
            </a:endParaRPr>
          </a:p>
        </p:txBody>
      </p:sp>
      <p:sp>
        <p:nvSpPr>
          <p:cNvPr id="11" name="タイトル 1"/>
          <p:cNvSpPr txBox="1">
            <a:spLocks/>
          </p:cNvSpPr>
          <p:nvPr/>
        </p:nvSpPr>
        <p:spPr bwMode="gray">
          <a:xfrm>
            <a:off x="6818919" y="2846288"/>
            <a:ext cx="1960363" cy="523220"/>
          </a:xfrm>
          <a:prstGeom prst="rect">
            <a:avLst/>
          </a:prstGeom>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r>
              <a:rPr lang="en-US" altLang="ja-JP" sz="2800" b="1" dirty="0" smtClean="0">
                <a:solidFill>
                  <a:srgbClr val="0000FF"/>
                </a:solidFill>
                <a:latin typeface="Meiryo UI" panose="020B0604030504040204" pitchFamily="50" charset="-128"/>
                <a:ea typeface="Meiryo UI" panose="020B0604030504040204" pitchFamily="50" charset="-128"/>
              </a:rPr>
              <a:t>Success!</a:t>
            </a:r>
            <a:endParaRPr lang="en-US" altLang="ja-JP" sz="2800" b="1" dirty="0">
              <a:solidFill>
                <a:srgbClr val="0000FF"/>
              </a:solidFill>
              <a:latin typeface="Meiryo UI" panose="020B0604030504040204" pitchFamily="50" charset="-128"/>
              <a:ea typeface="Meiryo UI" panose="020B0604030504040204" pitchFamily="50" charset="-128"/>
            </a:endParaRPr>
          </a:p>
        </p:txBody>
      </p:sp>
      <p:cxnSp>
        <p:nvCxnSpPr>
          <p:cNvPr id="5" name="直線矢印コネクタ 4"/>
          <p:cNvCxnSpPr>
            <a:stCxn id="2" idx="6"/>
            <a:endCxn id="8" idx="2"/>
          </p:cNvCxnSpPr>
          <p:nvPr/>
        </p:nvCxnSpPr>
        <p:spPr>
          <a:xfrm>
            <a:off x="2195670" y="2456865"/>
            <a:ext cx="2880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a:stCxn id="8" idx="6"/>
            <a:endCxn id="9" idx="2"/>
          </p:cNvCxnSpPr>
          <p:nvPr/>
        </p:nvCxnSpPr>
        <p:spPr>
          <a:xfrm>
            <a:off x="4211950" y="2456865"/>
            <a:ext cx="36005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a:stCxn id="9" idx="6"/>
          </p:cNvCxnSpPr>
          <p:nvPr/>
        </p:nvCxnSpPr>
        <p:spPr>
          <a:xfrm>
            <a:off x="6300240" y="2456865"/>
            <a:ext cx="878729" cy="42617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楕円 18"/>
          <p:cNvSpPr/>
          <p:nvPr/>
        </p:nvSpPr>
        <p:spPr>
          <a:xfrm>
            <a:off x="467430" y="3050505"/>
            <a:ext cx="1728240" cy="504070"/>
          </a:xfrm>
          <a:prstGeom prst="ellips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b="1" dirty="0" smtClean="0">
                <a:latin typeface="Meiryo UI" panose="020B0604030504040204" pitchFamily="50" charset="-128"/>
                <a:ea typeface="Meiryo UI" panose="020B0604030504040204" pitchFamily="50" charset="-128"/>
              </a:rPr>
              <a:t>Action A</a:t>
            </a:r>
            <a:endParaRPr kumimoji="1" lang="ja-JP" altLang="en-US" b="1" dirty="0">
              <a:latin typeface="Meiryo UI" panose="020B0604030504040204" pitchFamily="50" charset="-128"/>
              <a:ea typeface="Meiryo UI" panose="020B0604030504040204" pitchFamily="50" charset="-128"/>
            </a:endParaRPr>
          </a:p>
        </p:txBody>
      </p:sp>
      <p:sp>
        <p:nvSpPr>
          <p:cNvPr id="20" name="楕円 19"/>
          <p:cNvSpPr/>
          <p:nvPr/>
        </p:nvSpPr>
        <p:spPr>
          <a:xfrm>
            <a:off x="2483710" y="3050505"/>
            <a:ext cx="1728240" cy="504070"/>
          </a:xfrm>
          <a:prstGeom prst="ellips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b="1" dirty="0" smtClean="0">
                <a:latin typeface="Meiryo UI" panose="020B0604030504040204" pitchFamily="50" charset="-128"/>
                <a:ea typeface="Meiryo UI" panose="020B0604030504040204" pitchFamily="50" charset="-128"/>
              </a:rPr>
              <a:t>Action B</a:t>
            </a:r>
            <a:endParaRPr kumimoji="1" lang="ja-JP" altLang="en-US" b="1" dirty="0">
              <a:latin typeface="Meiryo UI" panose="020B0604030504040204" pitchFamily="50" charset="-128"/>
              <a:ea typeface="Meiryo UI" panose="020B0604030504040204" pitchFamily="50" charset="-128"/>
            </a:endParaRPr>
          </a:p>
        </p:txBody>
      </p:sp>
      <p:sp>
        <p:nvSpPr>
          <p:cNvPr id="21" name="楕円 20"/>
          <p:cNvSpPr/>
          <p:nvPr/>
        </p:nvSpPr>
        <p:spPr>
          <a:xfrm>
            <a:off x="4572000" y="3050505"/>
            <a:ext cx="1728240" cy="504070"/>
          </a:xfrm>
          <a:prstGeom prst="ellips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b="1" dirty="0" smtClean="0">
                <a:latin typeface="Meiryo UI" panose="020B0604030504040204" pitchFamily="50" charset="-128"/>
                <a:ea typeface="Meiryo UI" panose="020B0604030504040204" pitchFamily="50" charset="-128"/>
              </a:rPr>
              <a:t>Action C</a:t>
            </a:r>
            <a:endParaRPr kumimoji="1" lang="ja-JP" altLang="en-US" b="1" dirty="0">
              <a:latin typeface="Meiryo UI" panose="020B0604030504040204" pitchFamily="50" charset="-128"/>
              <a:ea typeface="Meiryo UI" panose="020B0604030504040204" pitchFamily="50" charset="-128"/>
            </a:endParaRPr>
          </a:p>
        </p:txBody>
      </p:sp>
      <p:sp>
        <p:nvSpPr>
          <p:cNvPr id="28" name="フリーフォーム 27"/>
          <p:cNvSpPr/>
          <p:nvPr/>
        </p:nvSpPr>
        <p:spPr>
          <a:xfrm>
            <a:off x="3932624" y="2861131"/>
            <a:ext cx="855406" cy="295024"/>
          </a:xfrm>
          <a:custGeom>
            <a:avLst/>
            <a:gdLst>
              <a:gd name="connsiteX0" fmla="*/ 855406 w 855406"/>
              <a:gd name="connsiteY0" fmla="*/ 295024 h 295024"/>
              <a:gd name="connsiteX1" fmla="*/ 363794 w 855406"/>
              <a:gd name="connsiteY1" fmla="*/ 56 h 295024"/>
              <a:gd name="connsiteX2" fmla="*/ 0 w 855406"/>
              <a:gd name="connsiteY2" fmla="*/ 275359 h 295024"/>
            </a:gdLst>
            <a:ahLst/>
            <a:cxnLst>
              <a:cxn ang="0">
                <a:pos x="connsiteX0" y="connsiteY0"/>
              </a:cxn>
              <a:cxn ang="0">
                <a:pos x="connsiteX1" y="connsiteY1"/>
              </a:cxn>
              <a:cxn ang="0">
                <a:pos x="connsiteX2" y="connsiteY2"/>
              </a:cxn>
            </a:cxnLst>
            <a:rect l="l" t="t" r="r" b="b"/>
            <a:pathLst>
              <a:path w="855406" h="295024">
                <a:moveTo>
                  <a:pt x="855406" y="295024"/>
                </a:moveTo>
                <a:cubicBezTo>
                  <a:pt x="680884" y="149178"/>
                  <a:pt x="506362" y="3333"/>
                  <a:pt x="363794" y="56"/>
                </a:cubicBezTo>
                <a:cubicBezTo>
                  <a:pt x="221226" y="-3222"/>
                  <a:pt x="110613" y="136068"/>
                  <a:pt x="0" y="275359"/>
                </a:cubicBezTo>
              </a:path>
            </a:pathLst>
          </a:custGeom>
          <a:noFill/>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9" name="フリーフォーム 28"/>
          <p:cNvSpPr/>
          <p:nvPr/>
        </p:nvSpPr>
        <p:spPr>
          <a:xfrm>
            <a:off x="1901735" y="2861131"/>
            <a:ext cx="855406" cy="295024"/>
          </a:xfrm>
          <a:custGeom>
            <a:avLst/>
            <a:gdLst>
              <a:gd name="connsiteX0" fmla="*/ 855406 w 855406"/>
              <a:gd name="connsiteY0" fmla="*/ 295024 h 295024"/>
              <a:gd name="connsiteX1" fmla="*/ 363794 w 855406"/>
              <a:gd name="connsiteY1" fmla="*/ 56 h 295024"/>
              <a:gd name="connsiteX2" fmla="*/ 0 w 855406"/>
              <a:gd name="connsiteY2" fmla="*/ 275359 h 295024"/>
            </a:gdLst>
            <a:ahLst/>
            <a:cxnLst>
              <a:cxn ang="0">
                <a:pos x="connsiteX0" y="connsiteY0"/>
              </a:cxn>
              <a:cxn ang="0">
                <a:pos x="connsiteX1" y="connsiteY1"/>
              </a:cxn>
              <a:cxn ang="0">
                <a:pos x="connsiteX2" y="connsiteY2"/>
              </a:cxn>
            </a:cxnLst>
            <a:rect l="l" t="t" r="r" b="b"/>
            <a:pathLst>
              <a:path w="855406" h="295024">
                <a:moveTo>
                  <a:pt x="855406" y="295024"/>
                </a:moveTo>
                <a:cubicBezTo>
                  <a:pt x="680884" y="149178"/>
                  <a:pt x="506362" y="3333"/>
                  <a:pt x="363794" y="56"/>
                </a:cubicBezTo>
                <a:cubicBezTo>
                  <a:pt x="221226" y="-3222"/>
                  <a:pt x="110613" y="136068"/>
                  <a:pt x="0" y="275359"/>
                </a:cubicBezTo>
              </a:path>
            </a:pathLst>
          </a:custGeom>
          <a:noFill/>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3" name="フリーフォーム 32"/>
          <p:cNvSpPr/>
          <p:nvPr/>
        </p:nvSpPr>
        <p:spPr>
          <a:xfrm>
            <a:off x="5963513" y="2846288"/>
            <a:ext cx="855406" cy="295024"/>
          </a:xfrm>
          <a:custGeom>
            <a:avLst/>
            <a:gdLst>
              <a:gd name="connsiteX0" fmla="*/ 855406 w 855406"/>
              <a:gd name="connsiteY0" fmla="*/ 295024 h 295024"/>
              <a:gd name="connsiteX1" fmla="*/ 363794 w 855406"/>
              <a:gd name="connsiteY1" fmla="*/ 56 h 295024"/>
              <a:gd name="connsiteX2" fmla="*/ 0 w 855406"/>
              <a:gd name="connsiteY2" fmla="*/ 275359 h 295024"/>
            </a:gdLst>
            <a:ahLst/>
            <a:cxnLst>
              <a:cxn ang="0">
                <a:pos x="connsiteX0" y="connsiteY0"/>
              </a:cxn>
              <a:cxn ang="0">
                <a:pos x="connsiteX1" y="connsiteY1"/>
              </a:cxn>
              <a:cxn ang="0">
                <a:pos x="connsiteX2" y="connsiteY2"/>
              </a:cxn>
            </a:cxnLst>
            <a:rect l="l" t="t" r="r" b="b"/>
            <a:pathLst>
              <a:path w="855406" h="295024">
                <a:moveTo>
                  <a:pt x="855406" y="295024"/>
                </a:moveTo>
                <a:cubicBezTo>
                  <a:pt x="680884" y="149178"/>
                  <a:pt x="506362" y="3333"/>
                  <a:pt x="363794" y="56"/>
                </a:cubicBezTo>
                <a:cubicBezTo>
                  <a:pt x="221226" y="-3222"/>
                  <a:pt x="110613" y="136068"/>
                  <a:pt x="0" y="275359"/>
                </a:cubicBezTo>
              </a:path>
            </a:pathLst>
          </a:custGeom>
          <a:noFill/>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31" name="図 30"/>
          <p:cNvPicPr>
            <a:picLocks noChangeAspect="1"/>
          </p:cNvPicPr>
          <p:nvPr/>
        </p:nvPicPr>
        <p:blipFill>
          <a:blip r:embed="rId3"/>
          <a:stretch>
            <a:fillRect/>
          </a:stretch>
        </p:blipFill>
        <p:spPr>
          <a:xfrm flipH="1">
            <a:off x="6188012" y="2573234"/>
            <a:ext cx="472278" cy="499528"/>
          </a:xfrm>
          <a:prstGeom prst="rect">
            <a:avLst/>
          </a:prstGeom>
        </p:spPr>
      </p:pic>
      <p:pic>
        <p:nvPicPr>
          <p:cNvPr id="36" name="図 35"/>
          <p:cNvPicPr>
            <a:picLocks noChangeAspect="1"/>
          </p:cNvPicPr>
          <p:nvPr/>
        </p:nvPicPr>
        <p:blipFill>
          <a:blip r:embed="rId3"/>
          <a:stretch>
            <a:fillRect/>
          </a:stretch>
        </p:blipFill>
        <p:spPr>
          <a:xfrm flipH="1">
            <a:off x="4216873" y="2573234"/>
            <a:ext cx="472278" cy="499528"/>
          </a:xfrm>
          <a:prstGeom prst="rect">
            <a:avLst/>
          </a:prstGeom>
        </p:spPr>
      </p:pic>
      <p:pic>
        <p:nvPicPr>
          <p:cNvPr id="37" name="図 36"/>
          <p:cNvPicPr>
            <a:picLocks noChangeAspect="1"/>
          </p:cNvPicPr>
          <p:nvPr/>
        </p:nvPicPr>
        <p:blipFill>
          <a:blip r:embed="rId3"/>
          <a:stretch>
            <a:fillRect/>
          </a:stretch>
        </p:blipFill>
        <p:spPr>
          <a:xfrm flipH="1">
            <a:off x="2168257" y="2573234"/>
            <a:ext cx="472278" cy="499528"/>
          </a:xfrm>
          <a:prstGeom prst="rect">
            <a:avLst/>
          </a:prstGeom>
        </p:spPr>
      </p:pic>
      <p:sp>
        <p:nvSpPr>
          <p:cNvPr id="38" name="楕円 37"/>
          <p:cNvSpPr/>
          <p:nvPr/>
        </p:nvSpPr>
        <p:spPr>
          <a:xfrm>
            <a:off x="467430" y="4383575"/>
            <a:ext cx="1728240" cy="504070"/>
          </a:xfrm>
          <a:prstGeom prst="ellips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b="1" dirty="0" smtClean="0">
                <a:latin typeface="Meiryo UI" panose="020B0604030504040204" pitchFamily="50" charset="-128"/>
                <a:ea typeface="Meiryo UI" panose="020B0604030504040204" pitchFamily="50" charset="-128"/>
              </a:rPr>
              <a:t>Action X</a:t>
            </a:r>
            <a:endParaRPr kumimoji="1" lang="ja-JP" altLang="en-US" b="1" dirty="0">
              <a:latin typeface="Meiryo UI" panose="020B0604030504040204" pitchFamily="50" charset="-128"/>
              <a:ea typeface="Meiryo UI" panose="020B0604030504040204" pitchFamily="50" charset="-128"/>
            </a:endParaRPr>
          </a:p>
        </p:txBody>
      </p:sp>
      <p:sp>
        <p:nvSpPr>
          <p:cNvPr id="39" name="楕円 38"/>
          <p:cNvSpPr/>
          <p:nvPr/>
        </p:nvSpPr>
        <p:spPr>
          <a:xfrm>
            <a:off x="2483710" y="4383575"/>
            <a:ext cx="1728240" cy="504070"/>
          </a:xfrm>
          <a:prstGeom prst="ellips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b="1" dirty="0" smtClean="0">
                <a:latin typeface="Meiryo UI" panose="020B0604030504040204" pitchFamily="50" charset="-128"/>
                <a:ea typeface="Meiryo UI" panose="020B0604030504040204" pitchFamily="50" charset="-128"/>
              </a:rPr>
              <a:t>Action Y</a:t>
            </a:r>
            <a:endParaRPr kumimoji="1" lang="ja-JP" altLang="en-US" b="1" dirty="0">
              <a:latin typeface="Meiryo UI" panose="020B0604030504040204" pitchFamily="50" charset="-128"/>
              <a:ea typeface="Meiryo UI" panose="020B0604030504040204" pitchFamily="50" charset="-128"/>
            </a:endParaRPr>
          </a:p>
        </p:txBody>
      </p:sp>
      <p:sp>
        <p:nvSpPr>
          <p:cNvPr id="40" name="楕円 39"/>
          <p:cNvSpPr/>
          <p:nvPr/>
        </p:nvSpPr>
        <p:spPr>
          <a:xfrm>
            <a:off x="4572000" y="4383575"/>
            <a:ext cx="1728240" cy="504070"/>
          </a:xfrm>
          <a:prstGeom prst="ellips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b="1" dirty="0" smtClean="0">
                <a:latin typeface="Meiryo UI" panose="020B0604030504040204" pitchFamily="50" charset="-128"/>
                <a:ea typeface="Meiryo UI" panose="020B0604030504040204" pitchFamily="50" charset="-128"/>
              </a:rPr>
              <a:t>Action Z</a:t>
            </a:r>
            <a:endParaRPr kumimoji="1" lang="ja-JP" altLang="en-US" b="1" dirty="0">
              <a:latin typeface="Meiryo UI" panose="020B0604030504040204" pitchFamily="50" charset="-128"/>
              <a:ea typeface="Meiryo UI" panose="020B0604030504040204" pitchFamily="50" charset="-128"/>
            </a:endParaRPr>
          </a:p>
        </p:txBody>
      </p:sp>
      <p:sp>
        <p:nvSpPr>
          <p:cNvPr id="41" name="タイトル 1"/>
          <p:cNvSpPr txBox="1">
            <a:spLocks/>
          </p:cNvSpPr>
          <p:nvPr/>
        </p:nvSpPr>
        <p:spPr bwMode="gray">
          <a:xfrm>
            <a:off x="6423942" y="5073598"/>
            <a:ext cx="1960363" cy="523220"/>
          </a:xfrm>
          <a:prstGeom prst="rect">
            <a:avLst/>
          </a:prstGeom>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r>
              <a:rPr lang="en-US" altLang="ja-JP" sz="2800" b="1" dirty="0" smtClean="0">
                <a:solidFill>
                  <a:srgbClr val="FF0000"/>
                </a:solidFill>
                <a:latin typeface="Meiryo UI" panose="020B0604030504040204" pitchFamily="50" charset="-128"/>
                <a:ea typeface="Meiryo UI" panose="020B0604030504040204" pitchFamily="50" charset="-128"/>
              </a:rPr>
              <a:t>Fail!</a:t>
            </a:r>
            <a:endParaRPr lang="en-US" altLang="ja-JP" sz="2800" b="1" dirty="0">
              <a:solidFill>
                <a:srgbClr val="FF0000"/>
              </a:solidFill>
              <a:latin typeface="Meiryo UI" panose="020B0604030504040204" pitchFamily="50" charset="-128"/>
              <a:ea typeface="Meiryo UI" panose="020B0604030504040204" pitchFamily="50" charset="-128"/>
            </a:endParaRPr>
          </a:p>
        </p:txBody>
      </p:sp>
      <p:cxnSp>
        <p:nvCxnSpPr>
          <p:cNvPr id="42" name="直線矢印コネクタ 41"/>
          <p:cNvCxnSpPr>
            <a:stCxn id="38" idx="6"/>
            <a:endCxn id="39" idx="2"/>
          </p:cNvCxnSpPr>
          <p:nvPr/>
        </p:nvCxnSpPr>
        <p:spPr>
          <a:xfrm>
            <a:off x="2195670" y="4635610"/>
            <a:ext cx="2880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a:stCxn id="39" idx="6"/>
            <a:endCxn id="40" idx="2"/>
          </p:cNvCxnSpPr>
          <p:nvPr/>
        </p:nvCxnSpPr>
        <p:spPr>
          <a:xfrm>
            <a:off x="4211950" y="4635610"/>
            <a:ext cx="36005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43"/>
          <p:cNvCxnSpPr/>
          <p:nvPr/>
        </p:nvCxnSpPr>
        <p:spPr>
          <a:xfrm>
            <a:off x="6276590" y="4653195"/>
            <a:ext cx="1061008" cy="48730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楕円 44"/>
          <p:cNvSpPr/>
          <p:nvPr/>
        </p:nvSpPr>
        <p:spPr>
          <a:xfrm>
            <a:off x="467430" y="5229250"/>
            <a:ext cx="1728240" cy="504070"/>
          </a:xfrm>
          <a:prstGeom prst="ellips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b="1" dirty="0" smtClean="0">
                <a:latin typeface="Meiryo UI" panose="020B0604030504040204" pitchFamily="50" charset="-128"/>
                <a:ea typeface="Meiryo UI" panose="020B0604030504040204" pitchFamily="50" charset="-128"/>
              </a:rPr>
              <a:t>Action A</a:t>
            </a:r>
            <a:endParaRPr kumimoji="1" lang="ja-JP" altLang="en-US" b="1" dirty="0">
              <a:latin typeface="Meiryo UI" panose="020B0604030504040204" pitchFamily="50" charset="-128"/>
              <a:ea typeface="Meiryo UI" panose="020B0604030504040204" pitchFamily="50" charset="-128"/>
            </a:endParaRPr>
          </a:p>
        </p:txBody>
      </p:sp>
      <p:sp>
        <p:nvSpPr>
          <p:cNvPr id="46" name="楕円 45"/>
          <p:cNvSpPr/>
          <p:nvPr/>
        </p:nvSpPr>
        <p:spPr>
          <a:xfrm>
            <a:off x="2483710" y="5229250"/>
            <a:ext cx="1728240" cy="504070"/>
          </a:xfrm>
          <a:prstGeom prst="ellips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b="1" dirty="0" smtClean="0">
                <a:latin typeface="Meiryo UI" panose="020B0604030504040204" pitchFamily="50" charset="-128"/>
                <a:ea typeface="Meiryo UI" panose="020B0604030504040204" pitchFamily="50" charset="-128"/>
              </a:rPr>
              <a:t>Action B</a:t>
            </a:r>
            <a:endParaRPr kumimoji="1" lang="ja-JP" altLang="en-US" b="1" dirty="0">
              <a:latin typeface="Meiryo UI" panose="020B0604030504040204" pitchFamily="50" charset="-128"/>
              <a:ea typeface="Meiryo UI" panose="020B0604030504040204" pitchFamily="50" charset="-128"/>
            </a:endParaRPr>
          </a:p>
        </p:txBody>
      </p:sp>
      <p:sp>
        <p:nvSpPr>
          <p:cNvPr id="47" name="楕円 46"/>
          <p:cNvSpPr/>
          <p:nvPr/>
        </p:nvSpPr>
        <p:spPr>
          <a:xfrm>
            <a:off x="4572000" y="5229250"/>
            <a:ext cx="1728240" cy="504070"/>
          </a:xfrm>
          <a:prstGeom prst="ellips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b="1" dirty="0" smtClean="0">
                <a:latin typeface="Meiryo UI" panose="020B0604030504040204" pitchFamily="50" charset="-128"/>
                <a:ea typeface="Meiryo UI" panose="020B0604030504040204" pitchFamily="50" charset="-128"/>
              </a:rPr>
              <a:t>Action C</a:t>
            </a:r>
            <a:endParaRPr kumimoji="1" lang="ja-JP" altLang="en-US" b="1" dirty="0">
              <a:latin typeface="Meiryo UI" panose="020B0604030504040204" pitchFamily="50" charset="-128"/>
              <a:ea typeface="Meiryo UI" panose="020B0604030504040204" pitchFamily="50" charset="-128"/>
            </a:endParaRPr>
          </a:p>
        </p:txBody>
      </p:sp>
      <p:sp>
        <p:nvSpPr>
          <p:cNvPr id="48" name="フリーフォーム 47"/>
          <p:cNvSpPr/>
          <p:nvPr/>
        </p:nvSpPr>
        <p:spPr>
          <a:xfrm>
            <a:off x="3932624" y="5039876"/>
            <a:ext cx="855406" cy="295024"/>
          </a:xfrm>
          <a:custGeom>
            <a:avLst/>
            <a:gdLst>
              <a:gd name="connsiteX0" fmla="*/ 855406 w 855406"/>
              <a:gd name="connsiteY0" fmla="*/ 295024 h 295024"/>
              <a:gd name="connsiteX1" fmla="*/ 363794 w 855406"/>
              <a:gd name="connsiteY1" fmla="*/ 56 h 295024"/>
              <a:gd name="connsiteX2" fmla="*/ 0 w 855406"/>
              <a:gd name="connsiteY2" fmla="*/ 275359 h 295024"/>
            </a:gdLst>
            <a:ahLst/>
            <a:cxnLst>
              <a:cxn ang="0">
                <a:pos x="connsiteX0" y="connsiteY0"/>
              </a:cxn>
              <a:cxn ang="0">
                <a:pos x="connsiteX1" y="connsiteY1"/>
              </a:cxn>
              <a:cxn ang="0">
                <a:pos x="connsiteX2" y="connsiteY2"/>
              </a:cxn>
            </a:cxnLst>
            <a:rect l="l" t="t" r="r" b="b"/>
            <a:pathLst>
              <a:path w="855406" h="295024">
                <a:moveTo>
                  <a:pt x="855406" y="295024"/>
                </a:moveTo>
                <a:cubicBezTo>
                  <a:pt x="680884" y="149178"/>
                  <a:pt x="506362" y="3333"/>
                  <a:pt x="363794" y="56"/>
                </a:cubicBezTo>
                <a:cubicBezTo>
                  <a:pt x="221226" y="-3222"/>
                  <a:pt x="110613" y="136068"/>
                  <a:pt x="0" y="275359"/>
                </a:cubicBezTo>
              </a:path>
            </a:pathLst>
          </a:custGeom>
          <a:noFill/>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9" name="フリーフォーム 48"/>
          <p:cNvSpPr/>
          <p:nvPr/>
        </p:nvSpPr>
        <p:spPr>
          <a:xfrm>
            <a:off x="1901735" y="5039876"/>
            <a:ext cx="855406" cy="295024"/>
          </a:xfrm>
          <a:custGeom>
            <a:avLst/>
            <a:gdLst>
              <a:gd name="connsiteX0" fmla="*/ 855406 w 855406"/>
              <a:gd name="connsiteY0" fmla="*/ 295024 h 295024"/>
              <a:gd name="connsiteX1" fmla="*/ 363794 w 855406"/>
              <a:gd name="connsiteY1" fmla="*/ 56 h 295024"/>
              <a:gd name="connsiteX2" fmla="*/ 0 w 855406"/>
              <a:gd name="connsiteY2" fmla="*/ 275359 h 295024"/>
            </a:gdLst>
            <a:ahLst/>
            <a:cxnLst>
              <a:cxn ang="0">
                <a:pos x="connsiteX0" y="connsiteY0"/>
              </a:cxn>
              <a:cxn ang="0">
                <a:pos x="connsiteX1" y="connsiteY1"/>
              </a:cxn>
              <a:cxn ang="0">
                <a:pos x="connsiteX2" y="connsiteY2"/>
              </a:cxn>
            </a:cxnLst>
            <a:rect l="l" t="t" r="r" b="b"/>
            <a:pathLst>
              <a:path w="855406" h="295024">
                <a:moveTo>
                  <a:pt x="855406" y="295024"/>
                </a:moveTo>
                <a:cubicBezTo>
                  <a:pt x="680884" y="149178"/>
                  <a:pt x="506362" y="3333"/>
                  <a:pt x="363794" y="56"/>
                </a:cubicBezTo>
                <a:cubicBezTo>
                  <a:pt x="221226" y="-3222"/>
                  <a:pt x="110613" y="136068"/>
                  <a:pt x="0" y="275359"/>
                </a:cubicBezTo>
              </a:path>
            </a:pathLst>
          </a:custGeom>
          <a:noFill/>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0" name="フリーフォーム 49"/>
          <p:cNvSpPr/>
          <p:nvPr/>
        </p:nvSpPr>
        <p:spPr>
          <a:xfrm>
            <a:off x="5963513" y="5025033"/>
            <a:ext cx="855406" cy="295024"/>
          </a:xfrm>
          <a:custGeom>
            <a:avLst/>
            <a:gdLst>
              <a:gd name="connsiteX0" fmla="*/ 855406 w 855406"/>
              <a:gd name="connsiteY0" fmla="*/ 295024 h 295024"/>
              <a:gd name="connsiteX1" fmla="*/ 363794 w 855406"/>
              <a:gd name="connsiteY1" fmla="*/ 56 h 295024"/>
              <a:gd name="connsiteX2" fmla="*/ 0 w 855406"/>
              <a:gd name="connsiteY2" fmla="*/ 275359 h 295024"/>
            </a:gdLst>
            <a:ahLst/>
            <a:cxnLst>
              <a:cxn ang="0">
                <a:pos x="connsiteX0" y="connsiteY0"/>
              </a:cxn>
              <a:cxn ang="0">
                <a:pos x="connsiteX1" y="connsiteY1"/>
              </a:cxn>
              <a:cxn ang="0">
                <a:pos x="connsiteX2" y="connsiteY2"/>
              </a:cxn>
            </a:cxnLst>
            <a:rect l="l" t="t" r="r" b="b"/>
            <a:pathLst>
              <a:path w="855406" h="295024">
                <a:moveTo>
                  <a:pt x="855406" y="295024"/>
                </a:moveTo>
                <a:cubicBezTo>
                  <a:pt x="680884" y="149178"/>
                  <a:pt x="506362" y="3333"/>
                  <a:pt x="363794" y="56"/>
                </a:cubicBezTo>
                <a:cubicBezTo>
                  <a:pt x="221226" y="-3222"/>
                  <a:pt x="110613" y="136068"/>
                  <a:pt x="0" y="275359"/>
                </a:cubicBezTo>
              </a:path>
            </a:pathLst>
          </a:custGeom>
          <a:noFill/>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51" name="図 50"/>
          <p:cNvPicPr>
            <a:picLocks noChangeAspect="1"/>
          </p:cNvPicPr>
          <p:nvPr/>
        </p:nvPicPr>
        <p:blipFill>
          <a:blip r:embed="rId3"/>
          <a:stretch>
            <a:fillRect/>
          </a:stretch>
        </p:blipFill>
        <p:spPr>
          <a:xfrm flipH="1" flipV="1">
            <a:off x="6139539" y="4844307"/>
            <a:ext cx="472278" cy="506051"/>
          </a:xfrm>
          <a:prstGeom prst="rect">
            <a:avLst/>
          </a:prstGeom>
        </p:spPr>
      </p:pic>
      <p:pic>
        <p:nvPicPr>
          <p:cNvPr id="52" name="図 51"/>
          <p:cNvPicPr>
            <a:picLocks noChangeAspect="1"/>
          </p:cNvPicPr>
          <p:nvPr/>
        </p:nvPicPr>
        <p:blipFill>
          <a:blip r:embed="rId3"/>
          <a:stretch>
            <a:fillRect/>
          </a:stretch>
        </p:blipFill>
        <p:spPr>
          <a:xfrm flipH="1" flipV="1">
            <a:off x="4168400" y="4844307"/>
            <a:ext cx="472278" cy="506051"/>
          </a:xfrm>
          <a:prstGeom prst="rect">
            <a:avLst/>
          </a:prstGeom>
        </p:spPr>
      </p:pic>
      <p:pic>
        <p:nvPicPr>
          <p:cNvPr id="53" name="図 52"/>
          <p:cNvPicPr>
            <a:picLocks noChangeAspect="1"/>
          </p:cNvPicPr>
          <p:nvPr/>
        </p:nvPicPr>
        <p:blipFill>
          <a:blip r:embed="rId3"/>
          <a:stretch>
            <a:fillRect/>
          </a:stretch>
        </p:blipFill>
        <p:spPr>
          <a:xfrm flipH="1" flipV="1">
            <a:off x="2119784" y="4844307"/>
            <a:ext cx="472278" cy="506051"/>
          </a:xfrm>
          <a:prstGeom prst="rect">
            <a:avLst/>
          </a:prstGeom>
        </p:spPr>
      </p:pic>
      <p:sp>
        <p:nvSpPr>
          <p:cNvPr id="54" name="タイトル 1"/>
          <p:cNvSpPr txBox="1">
            <a:spLocks/>
          </p:cNvSpPr>
          <p:nvPr/>
        </p:nvSpPr>
        <p:spPr bwMode="gray">
          <a:xfrm>
            <a:off x="5948135" y="2968466"/>
            <a:ext cx="887401" cy="400110"/>
          </a:xfrm>
          <a:prstGeom prst="rect">
            <a:avLst/>
          </a:prstGeom>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r>
              <a:rPr lang="en-US" altLang="ja-JP" sz="2000" b="1" dirty="0" smtClean="0">
                <a:solidFill>
                  <a:srgbClr val="0000FF"/>
                </a:solidFill>
                <a:latin typeface="Meiryo UI" panose="020B0604030504040204" pitchFamily="50" charset="-128"/>
                <a:ea typeface="Meiryo UI" panose="020B0604030504040204" pitchFamily="50" charset="-128"/>
              </a:rPr>
              <a:t>Good</a:t>
            </a:r>
            <a:endParaRPr lang="en-US" altLang="ja-JP" sz="2000" b="1" dirty="0">
              <a:solidFill>
                <a:srgbClr val="0000FF"/>
              </a:solidFill>
              <a:latin typeface="Meiryo UI" panose="020B0604030504040204" pitchFamily="50" charset="-128"/>
              <a:ea typeface="Meiryo UI" panose="020B0604030504040204" pitchFamily="50" charset="-128"/>
            </a:endParaRPr>
          </a:p>
        </p:txBody>
      </p:sp>
      <p:sp>
        <p:nvSpPr>
          <p:cNvPr id="55" name="タイトル 1"/>
          <p:cNvSpPr txBox="1">
            <a:spLocks/>
          </p:cNvSpPr>
          <p:nvPr/>
        </p:nvSpPr>
        <p:spPr bwMode="gray">
          <a:xfrm>
            <a:off x="3869750" y="2968466"/>
            <a:ext cx="887401" cy="400110"/>
          </a:xfrm>
          <a:prstGeom prst="rect">
            <a:avLst/>
          </a:prstGeom>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r>
              <a:rPr lang="en-US" altLang="ja-JP" sz="2000" b="1" dirty="0" smtClean="0">
                <a:solidFill>
                  <a:srgbClr val="0000FF"/>
                </a:solidFill>
                <a:latin typeface="Meiryo UI" panose="020B0604030504040204" pitchFamily="50" charset="-128"/>
                <a:ea typeface="Meiryo UI" panose="020B0604030504040204" pitchFamily="50" charset="-128"/>
              </a:rPr>
              <a:t>Good</a:t>
            </a:r>
            <a:endParaRPr lang="en-US" altLang="ja-JP" sz="2000" b="1" dirty="0">
              <a:solidFill>
                <a:srgbClr val="0000FF"/>
              </a:solidFill>
              <a:latin typeface="Meiryo UI" panose="020B0604030504040204" pitchFamily="50" charset="-128"/>
              <a:ea typeface="Meiryo UI" panose="020B0604030504040204" pitchFamily="50" charset="-128"/>
            </a:endParaRPr>
          </a:p>
        </p:txBody>
      </p:sp>
      <p:sp>
        <p:nvSpPr>
          <p:cNvPr id="56" name="タイトル 1"/>
          <p:cNvSpPr txBox="1">
            <a:spLocks/>
          </p:cNvSpPr>
          <p:nvPr/>
        </p:nvSpPr>
        <p:spPr bwMode="gray">
          <a:xfrm>
            <a:off x="1802856" y="2968466"/>
            <a:ext cx="887401" cy="400110"/>
          </a:xfrm>
          <a:prstGeom prst="rect">
            <a:avLst/>
          </a:prstGeom>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r>
              <a:rPr lang="en-US" altLang="ja-JP" sz="2000" b="1" dirty="0" smtClean="0">
                <a:solidFill>
                  <a:srgbClr val="0000FF"/>
                </a:solidFill>
                <a:latin typeface="Meiryo UI" panose="020B0604030504040204" pitchFamily="50" charset="-128"/>
                <a:ea typeface="Meiryo UI" panose="020B0604030504040204" pitchFamily="50" charset="-128"/>
              </a:rPr>
              <a:t>Good</a:t>
            </a:r>
            <a:endParaRPr lang="en-US" altLang="ja-JP" sz="2000" b="1" dirty="0">
              <a:solidFill>
                <a:srgbClr val="0000FF"/>
              </a:solidFill>
              <a:latin typeface="Meiryo UI" panose="020B0604030504040204" pitchFamily="50" charset="-128"/>
              <a:ea typeface="Meiryo UI" panose="020B0604030504040204" pitchFamily="50" charset="-128"/>
            </a:endParaRPr>
          </a:p>
        </p:txBody>
      </p:sp>
      <p:sp>
        <p:nvSpPr>
          <p:cNvPr id="57" name="タイトル 1"/>
          <p:cNvSpPr txBox="1">
            <a:spLocks/>
          </p:cNvSpPr>
          <p:nvPr/>
        </p:nvSpPr>
        <p:spPr bwMode="gray">
          <a:xfrm>
            <a:off x="5948135" y="5186736"/>
            <a:ext cx="887401" cy="400110"/>
          </a:xfrm>
          <a:prstGeom prst="rect">
            <a:avLst/>
          </a:prstGeom>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r>
              <a:rPr lang="en-US" altLang="ja-JP" sz="2000" b="1" dirty="0" smtClean="0">
                <a:solidFill>
                  <a:srgbClr val="FF0000"/>
                </a:solidFill>
                <a:latin typeface="Meiryo UI" panose="020B0604030504040204" pitchFamily="50" charset="-128"/>
                <a:ea typeface="Meiryo UI" panose="020B0604030504040204" pitchFamily="50" charset="-128"/>
              </a:rPr>
              <a:t>Bad</a:t>
            </a:r>
            <a:endParaRPr lang="en-US" altLang="ja-JP" sz="2000" b="1" dirty="0">
              <a:solidFill>
                <a:srgbClr val="FF0000"/>
              </a:solidFill>
              <a:latin typeface="Meiryo UI" panose="020B0604030504040204" pitchFamily="50" charset="-128"/>
              <a:ea typeface="Meiryo UI" panose="020B0604030504040204" pitchFamily="50" charset="-128"/>
            </a:endParaRPr>
          </a:p>
        </p:txBody>
      </p:sp>
      <p:sp>
        <p:nvSpPr>
          <p:cNvPr id="58" name="タイトル 1"/>
          <p:cNvSpPr txBox="1">
            <a:spLocks/>
          </p:cNvSpPr>
          <p:nvPr/>
        </p:nvSpPr>
        <p:spPr bwMode="gray">
          <a:xfrm>
            <a:off x="3869750" y="5186736"/>
            <a:ext cx="887401" cy="400110"/>
          </a:xfrm>
          <a:prstGeom prst="rect">
            <a:avLst/>
          </a:prstGeom>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r>
              <a:rPr lang="en-US" altLang="ja-JP" sz="2000" b="1" dirty="0" smtClean="0">
                <a:solidFill>
                  <a:srgbClr val="FF0000"/>
                </a:solidFill>
                <a:latin typeface="Meiryo UI" panose="020B0604030504040204" pitchFamily="50" charset="-128"/>
                <a:ea typeface="Meiryo UI" panose="020B0604030504040204" pitchFamily="50" charset="-128"/>
              </a:rPr>
              <a:t>Bad</a:t>
            </a:r>
            <a:endParaRPr lang="en-US" altLang="ja-JP" sz="2000" b="1" dirty="0">
              <a:solidFill>
                <a:srgbClr val="FF0000"/>
              </a:solidFill>
              <a:latin typeface="Meiryo UI" panose="020B0604030504040204" pitchFamily="50" charset="-128"/>
              <a:ea typeface="Meiryo UI" panose="020B0604030504040204" pitchFamily="50" charset="-128"/>
            </a:endParaRPr>
          </a:p>
        </p:txBody>
      </p:sp>
      <p:sp>
        <p:nvSpPr>
          <p:cNvPr id="59" name="タイトル 1"/>
          <p:cNvSpPr txBox="1">
            <a:spLocks/>
          </p:cNvSpPr>
          <p:nvPr/>
        </p:nvSpPr>
        <p:spPr bwMode="gray">
          <a:xfrm>
            <a:off x="1802856" y="5186736"/>
            <a:ext cx="887401" cy="400110"/>
          </a:xfrm>
          <a:prstGeom prst="rect">
            <a:avLst/>
          </a:prstGeom>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r>
              <a:rPr lang="en-US" altLang="ja-JP" sz="2000" b="1" dirty="0" smtClean="0">
                <a:solidFill>
                  <a:srgbClr val="FF0000"/>
                </a:solidFill>
                <a:latin typeface="Meiryo UI" panose="020B0604030504040204" pitchFamily="50" charset="-128"/>
                <a:ea typeface="Meiryo UI" panose="020B0604030504040204" pitchFamily="50" charset="-128"/>
              </a:rPr>
              <a:t>Bad</a:t>
            </a:r>
            <a:endParaRPr lang="en-US" altLang="ja-JP" sz="2000" b="1" dirty="0">
              <a:solidFill>
                <a:srgbClr val="FF0000"/>
              </a:solidFill>
              <a:latin typeface="Meiryo UI" panose="020B0604030504040204" pitchFamily="50" charset="-128"/>
              <a:ea typeface="Meiryo UI" panose="020B0604030504040204" pitchFamily="50" charset="-128"/>
            </a:endParaRPr>
          </a:p>
        </p:txBody>
      </p:sp>
      <p:cxnSp>
        <p:nvCxnSpPr>
          <p:cNvPr id="60" name="直線コネクタ 59"/>
          <p:cNvCxnSpPr/>
          <p:nvPr/>
        </p:nvCxnSpPr>
        <p:spPr>
          <a:xfrm>
            <a:off x="251400" y="4005080"/>
            <a:ext cx="83531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9086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駅・駅舎のイラスト | かわいいフリー素材集 いらすとや"/>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5734" y="2309443"/>
            <a:ext cx="2340089" cy="1940101"/>
          </a:xfrm>
          <a:prstGeom prst="rect">
            <a:avLst/>
          </a:prstGeom>
          <a:noFill/>
          <a:extLst>
            <a:ext uri="{909E8E84-426E-40DD-AFC4-6F175D3DCCD1}">
              <a14:hiddenFill xmlns:a14="http://schemas.microsoft.com/office/drawing/2010/main">
                <a:solidFill>
                  <a:srgbClr val="FFFFFF"/>
                </a:solidFill>
              </a14:hiddenFill>
            </a:ext>
          </a:extLst>
        </p:spPr>
      </p:pic>
      <p:sp>
        <p:nvSpPr>
          <p:cNvPr id="20" name="タイトル 1"/>
          <p:cNvSpPr txBox="1">
            <a:spLocks/>
          </p:cNvSpPr>
          <p:nvPr/>
        </p:nvSpPr>
        <p:spPr bwMode="gray">
          <a:xfrm>
            <a:off x="113191" y="116540"/>
            <a:ext cx="3685176" cy="523220"/>
          </a:xfrm>
          <a:prstGeom prst="rect">
            <a:avLst/>
          </a:prstGeom>
        </p:spPr>
        <p:txBody>
          <a:bodyPr wrap="non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pPr algn="l"/>
            <a:r>
              <a:rPr lang="en-US" altLang="ja-JP" sz="2800" b="1" dirty="0" smtClean="0">
                <a:latin typeface="Meiryo UI" pitchFamily="50" charset="-128"/>
                <a:ea typeface="Meiryo UI" pitchFamily="50" charset="-128"/>
              </a:rPr>
              <a:t>Ebata’s </a:t>
            </a:r>
            <a:r>
              <a:rPr lang="en-US" altLang="ja-JP" sz="2800" b="1" dirty="0" smtClean="0">
                <a:latin typeface="Meiryo UI" pitchFamily="50" charset="-128"/>
                <a:ea typeface="Meiryo UI" pitchFamily="50" charset="-128"/>
              </a:rPr>
              <a:t>trial for </a:t>
            </a:r>
            <a:r>
              <a:rPr lang="en-US" altLang="ja-JP" sz="2800" b="1" dirty="0" err="1" smtClean="0">
                <a:latin typeface="Meiryo UI" pitchFamily="50" charset="-128"/>
                <a:ea typeface="Meiryo UI" pitchFamily="50" charset="-128"/>
              </a:rPr>
              <a:t>RL</a:t>
            </a:r>
            <a:endParaRPr lang="ja-JP" altLang="en-US" sz="2800" b="1" dirty="0">
              <a:latin typeface="Meiryo UI" pitchFamily="50" charset="-128"/>
              <a:ea typeface="Meiryo UI" pitchFamily="50" charset="-128"/>
            </a:endParaRPr>
          </a:p>
        </p:txBody>
      </p:sp>
      <p:pic>
        <p:nvPicPr>
          <p:cNvPr id="2050" name="Picture 2" descr="https://qr.quel.jp/tmp/bdcbb95151ef8f1acebf541058be82c7a40bc20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0185" y="2036037"/>
            <a:ext cx="1464505" cy="1464505"/>
          </a:xfrm>
          <a:prstGeom prst="rect">
            <a:avLst/>
          </a:prstGeom>
          <a:noFill/>
          <a:extLst>
            <a:ext uri="{909E8E84-426E-40DD-AFC4-6F175D3DCCD1}">
              <a14:hiddenFill xmlns:a14="http://schemas.microsoft.com/office/drawing/2010/main">
                <a:solidFill>
                  <a:srgbClr val="FFFFFF"/>
                </a:solidFill>
              </a14:hiddenFill>
            </a:ext>
          </a:extLst>
        </p:spPr>
      </p:pic>
      <p:pic>
        <p:nvPicPr>
          <p:cNvPr id="34" name="図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7222" y="2833733"/>
            <a:ext cx="587627" cy="1098196"/>
          </a:xfrm>
          <a:prstGeom prst="rect">
            <a:avLst/>
          </a:prstGeom>
        </p:spPr>
      </p:pic>
      <p:pic>
        <p:nvPicPr>
          <p:cNvPr id="35" name="図 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1020" y="2914034"/>
            <a:ext cx="728661" cy="1098196"/>
          </a:xfrm>
          <a:prstGeom prst="rect">
            <a:avLst/>
          </a:prstGeom>
        </p:spPr>
      </p:pic>
      <p:pic>
        <p:nvPicPr>
          <p:cNvPr id="2052" name="Picture 4" descr="タクシー の無料アイコン・イラスト素材 | アイコン・イラスト無料素材は「フリーアイコンズ」 - Free Vector Download Sit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310792">
            <a:off x="6928695" y="4249544"/>
            <a:ext cx="1567850" cy="1567850"/>
          </a:xfrm>
          <a:prstGeom prst="rect">
            <a:avLst/>
          </a:prstGeom>
          <a:noFill/>
          <a:extLst>
            <a:ext uri="{909E8E84-426E-40DD-AFC4-6F175D3DCCD1}">
              <a14:hiddenFill xmlns:a14="http://schemas.microsoft.com/office/drawing/2010/main">
                <a:solidFill>
                  <a:srgbClr val="FFFFFF"/>
                </a:solidFill>
              </a14:hiddenFill>
            </a:ext>
          </a:extLst>
        </p:spPr>
      </p:pic>
      <p:sp>
        <p:nvSpPr>
          <p:cNvPr id="37" name="正方形/長方形 36"/>
          <p:cNvSpPr/>
          <p:nvPr/>
        </p:nvSpPr>
        <p:spPr>
          <a:xfrm>
            <a:off x="0" y="860390"/>
            <a:ext cx="9108630" cy="954107"/>
          </a:xfrm>
          <a:prstGeom prst="rect">
            <a:avLst/>
          </a:prstGeom>
          <a:solidFill>
            <a:schemeClr val="bg1">
              <a:lumMod val="95000"/>
            </a:schemeClr>
          </a:solidFill>
        </p:spPr>
        <p:txBody>
          <a:bodyPr wrap="square">
            <a:spAutoFit/>
          </a:bodyPr>
          <a:lstStyle/>
          <a:p>
            <a:pPr algn="ctr"/>
            <a:r>
              <a:rPr lang="en-US" altLang="ja-JP" sz="2800" b="1" dirty="0">
                <a:solidFill>
                  <a:srgbClr val="000066"/>
                </a:solidFill>
                <a:latin typeface="Meiryo UI" panose="020B0604030504040204" pitchFamily="50" charset="-128"/>
                <a:ea typeface="Meiryo UI" panose="020B0604030504040204" pitchFamily="50" charset="-128"/>
              </a:rPr>
              <a:t>The only thing I ever ordered </a:t>
            </a:r>
            <a:r>
              <a:rPr lang="en-US" altLang="ja-JP" sz="2800" b="1" dirty="0" smtClean="0">
                <a:solidFill>
                  <a:srgbClr val="000066"/>
                </a:solidFill>
                <a:latin typeface="Meiryo UI" panose="020B0604030504040204" pitchFamily="50" charset="-128"/>
                <a:ea typeface="Meiryo UI" panose="020B0604030504040204" pitchFamily="50" charset="-128"/>
              </a:rPr>
              <a:t>to the Taxi.</a:t>
            </a:r>
          </a:p>
          <a:p>
            <a:pPr algn="ctr"/>
            <a:r>
              <a:rPr lang="en-US" altLang="ja-JP" sz="2800" b="1" dirty="0" smtClean="0">
                <a:solidFill>
                  <a:srgbClr val="000066"/>
                </a:solidFill>
                <a:latin typeface="Meiryo UI" panose="020B0604030504040204" pitchFamily="50" charset="-128"/>
                <a:ea typeface="Meiryo UI" panose="020B0604030504040204" pitchFamily="50" charset="-128"/>
              </a:rPr>
              <a:t>“Pick up the customer and drop of at the </a:t>
            </a:r>
            <a:r>
              <a:rPr lang="en-US" altLang="ja-JP" sz="2800" b="1" dirty="0" err="1" smtClean="0">
                <a:solidFill>
                  <a:srgbClr val="000066"/>
                </a:solidFill>
                <a:latin typeface="Meiryo UI" panose="020B0604030504040204" pitchFamily="50" charset="-128"/>
                <a:ea typeface="Meiryo UI" panose="020B0604030504040204" pitchFamily="50" charset="-128"/>
              </a:rPr>
              <a:t>dest</a:t>
            </a:r>
            <a:r>
              <a:rPr lang="en-US" altLang="ja-JP" sz="2800" b="1" dirty="0" smtClean="0">
                <a:solidFill>
                  <a:srgbClr val="000066"/>
                </a:solidFill>
                <a:latin typeface="Meiryo UI" panose="020B0604030504040204" pitchFamily="50" charset="-128"/>
                <a:ea typeface="Meiryo UI" panose="020B0604030504040204" pitchFamily="50" charset="-128"/>
              </a:rPr>
              <a:t>” </a:t>
            </a:r>
            <a:endParaRPr lang="ja-JP" altLang="en-US" sz="2800" b="1" dirty="0">
              <a:solidFill>
                <a:srgbClr val="000066"/>
              </a:solidFill>
              <a:latin typeface="Meiryo UI" panose="020B0604030504040204" pitchFamily="50" charset="-128"/>
              <a:ea typeface="Meiryo UI" panose="020B0604030504040204" pitchFamily="50" charset="-128"/>
            </a:endParaRPr>
          </a:p>
        </p:txBody>
      </p:sp>
      <p:sp>
        <p:nvSpPr>
          <p:cNvPr id="38" name="タイトル 1"/>
          <p:cNvSpPr txBox="1">
            <a:spLocks/>
          </p:cNvSpPr>
          <p:nvPr/>
        </p:nvSpPr>
        <p:spPr bwMode="gray">
          <a:xfrm>
            <a:off x="113190" y="6208206"/>
            <a:ext cx="8995439" cy="523220"/>
          </a:xfrm>
          <a:prstGeom prst="rect">
            <a:avLst/>
          </a:prstGeom>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r>
              <a:rPr lang="en-US" altLang="ja-JP" sz="2800" b="1" dirty="0" smtClean="0">
                <a:solidFill>
                  <a:srgbClr val="0000FF"/>
                </a:solidFill>
                <a:latin typeface="Meiryo UI" panose="020B0604030504040204" pitchFamily="50" charset="-128"/>
                <a:ea typeface="Meiryo UI" panose="020B0604030504040204" pitchFamily="50" charset="-128"/>
              </a:rPr>
              <a:t>I didn’t give any order but just “shortest time”</a:t>
            </a:r>
            <a:endParaRPr lang="en-US" altLang="ja-JP" sz="2800" b="1" dirty="0">
              <a:solidFill>
                <a:srgbClr val="0000FF"/>
              </a:solidFill>
              <a:latin typeface="Meiryo UI" panose="020B0604030504040204" pitchFamily="50" charset="-128"/>
              <a:ea typeface="Meiryo UI" panose="020B0604030504040204" pitchFamily="50" charset="-128"/>
            </a:endParaRPr>
          </a:p>
        </p:txBody>
      </p:sp>
      <p:cxnSp>
        <p:nvCxnSpPr>
          <p:cNvPr id="36" name="直線矢印コネクタ 35"/>
          <p:cNvCxnSpPr/>
          <p:nvPr/>
        </p:nvCxnSpPr>
        <p:spPr>
          <a:xfrm flipH="1" flipV="1">
            <a:off x="6784849" y="3717040"/>
            <a:ext cx="927771" cy="864120"/>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a:xfrm flipH="1">
            <a:off x="3713451" y="3463132"/>
            <a:ext cx="2313699" cy="0"/>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4" name="Picture 4" descr="タクシー の無料アイコン・イラスト素材 | アイコン・イラスト無料素材は「フリーアイコンズ」 - Free Vector Download Sit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6145" y="2149190"/>
            <a:ext cx="1567850" cy="1567850"/>
          </a:xfrm>
          <a:prstGeom prst="rect">
            <a:avLst/>
          </a:prstGeom>
          <a:noFill/>
          <a:extLst>
            <a:ext uri="{909E8E84-426E-40DD-AFC4-6F175D3DCCD1}">
              <a14:hiddenFill xmlns:a14="http://schemas.microsoft.com/office/drawing/2010/main">
                <a:solidFill>
                  <a:srgbClr val="FFFFFF"/>
                </a:solidFill>
              </a14:hiddenFill>
            </a:ext>
          </a:extLst>
        </p:spPr>
      </p:pic>
      <p:sp>
        <p:nvSpPr>
          <p:cNvPr id="40" name="正方形/長方形 39"/>
          <p:cNvSpPr/>
          <p:nvPr/>
        </p:nvSpPr>
        <p:spPr>
          <a:xfrm>
            <a:off x="1115521" y="3976388"/>
            <a:ext cx="2468666" cy="830997"/>
          </a:xfrm>
          <a:prstGeom prst="rect">
            <a:avLst/>
          </a:prstGeom>
        </p:spPr>
        <p:txBody>
          <a:bodyPr wrap="square">
            <a:spAutoFit/>
          </a:bodyPr>
          <a:lstStyle/>
          <a:p>
            <a:pPr algn="ctr"/>
            <a:r>
              <a:rPr lang="en-US" altLang="ja-JP" sz="2400" b="1" dirty="0" smtClean="0">
                <a:latin typeface="Meiryo UI" panose="020B0604030504040204" pitchFamily="50" charset="-128"/>
                <a:ea typeface="Meiryo UI" panose="020B0604030504040204" pitchFamily="50" charset="-128"/>
                <a:cs typeface="Microsoft Himalaya" panose="01010100010101010101" pitchFamily="2" charset="0"/>
              </a:rPr>
              <a:t>D</a:t>
            </a:r>
            <a:r>
              <a:rPr lang="ja-JP" altLang="en-US" sz="2400" b="1" dirty="0" smtClean="0">
                <a:latin typeface="Meiryo UI" panose="020B0604030504040204" pitchFamily="50" charset="-128"/>
                <a:ea typeface="Meiryo UI" panose="020B0604030504040204" pitchFamily="50" charset="-128"/>
                <a:cs typeface="Microsoft Himalaya" panose="01010100010101010101" pitchFamily="2" charset="0"/>
              </a:rPr>
              <a:t>rop </a:t>
            </a:r>
            <a:r>
              <a:rPr lang="ja-JP" altLang="en-US" sz="2400" b="1" dirty="0">
                <a:latin typeface="Meiryo UI" panose="020B0604030504040204" pitchFamily="50" charset="-128"/>
                <a:ea typeface="Meiryo UI" panose="020B0604030504040204" pitchFamily="50" charset="-128"/>
                <a:cs typeface="Microsoft Himalaya" panose="01010100010101010101" pitchFamily="2" charset="0"/>
              </a:rPr>
              <a:t>of at the </a:t>
            </a:r>
            <a:r>
              <a:rPr lang="en-US" altLang="ja-JP" sz="2400" b="1" dirty="0" smtClean="0">
                <a:latin typeface="Meiryo UI" panose="020B0604030504040204" pitchFamily="50" charset="-128"/>
                <a:ea typeface="Meiryo UI" panose="020B0604030504040204" pitchFamily="50" charset="-128"/>
                <a:cs typeface="Microsoft Himalaya" panose="01010100010101010101" pitchFamily="2" charset="0"/>
              </a:rPr>
              <a:t>destination</a:t>
            </a:r>
            <a:endParaRPr lang="ja-JP" altLang="en-US" sz="2400" b="1" dirty="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46" name="正方形/長方形 45"/>
          <p:cNvSpPr/>
          <p:nvPr/>
        </p:nvSpPr>
        <p:spPr>
          <a:xfrm>
            <a:off x="4685726" y="3940656"/>
            <a:ext cx="2682847" cy="830997"/>
          </a:xfrm>
          <a:prstGeom prst="rect">
            <a:avLst/>
          </a:prstGeom>
        </p:spPr>
        <p:txBody>
          <a:bodyPr wrap="square">
            <a:spAutoFit/>
          </a:bodyPr>
          <a:lstStyle/>
          <a:p>
            <a:pPr algn="ctr"/>
            <a:r>
              <a:rPr lang="en-US" altLang="ja-JP" sz="2400" b="1" dirty="0" smtClean="0">
                <a:latin typeface="Meiryo UI" panose="020B0604030504040204" pitchFamily="50" charset="-128"/>
                <a:ea typeface="Meiryo UI" panose="020B0604030504040204" pitchFamily="50" charset="-128"/>
                <a:cs typeface="Microsoft Himalaya" panose="01010100010101010101" pitchFamily="2" charset="0"/>
              </a:rPr>
              <a:t>Pick up the customer</a:t>
            </a:r>
            <a:endParaRPr lang="ja-JP" altLang="en-US" sz="2400" b="1" dirty="0">
              <a:latin typeface="Meiryo UI" panose="020B0604030504040204" pitchFamily="50" charset="-128"/>
              <a:ea typeface="Meiryo UI" panose="020B0604030504040204" pitchFamily="50" charset="-128"/>
              <a:cs typeface="Microsoft Himalaya" panose="01010100010101010101" pitchFamily="2" charset="0"/>
            </a:endParaRPr>
          </a:p>
        </p:txBody>
      </p:sp>
    </p:spTree>
    <p:extLst>
      <p:ext uri="{BB962C8B-B14F-4D97-AF65-F5344CB8AC3E}">
        <p14:creationId xmlns:p14="http://schemas.microsoft.com/office/powerpoint/2010/main" val="324864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0" y="860390"/>
            <a:ext cx="9108630" cy="954107"/>
          </a:xfrm>
          <a:prstGeom prst="rect">
            <a:avLst/>
          </a:prstGeom>
          <a:solidFill>
            <a:schemeClr val="bg1">
              <a:lumMod val="95000"/>
            </a:schemeClr>
          </a:solidFill>
        </p:spPr>
        <p:txBody>
          <a:bodyPr wrap="square">
            <a:spAutoFit/>
          </a:bodyPr>
          <a:lstStyle/>
          <a:p>
            <a:pPr algn="ctr"/>
            <a:r>
              <a:rPr lang="en-US" altLang="ja-JP" sz="2800" b="1" dirty="0">
                <a:solidFill>
                  <a:srgbClr val="000066"/>
                </a:solidFill>
                <a:latin typeface="Meiryo UI" panose="020B0604030504040204" pitchFamily="50" charset="-128"/>
                <a:ea typeface="Meiryo UI" panose="020B0604030504040204" pitchFamily="50" charset="-128"/>
              </a:rPr>
              <a:t>Have the </a:t>
            </a:r>
            <a:r>
              <a:rPr lang="en-US" altLang="ja-JP" sz="2800" b="1" dirty="0" smtClean="0">
                <a:solidFill>
                  <a:srgbClr val="000066"/>
                </a:solidFill>
                <a:latin typeface="Meiryo UI" panose="020B0604030504040204" pitchFamily="50" charset="-128"/>
                <a:ea typeface="Meiryo UI" panose="020B0604030504040204" pitchFamily="50" charset="-128"/>
              </a:rPr>
              <a:t>taxi understand </a:t>
            </a:r>
            <a:r>
              <a:rPr lang="en-US" altLang="ja-JP" sz="2800" b="1" dirty="0">
                <a:solidFill>
                  <a:srgbClr val="000066"/>
                </a:solidFill>
                <a:latin typeface="Meiryo UI" panose="020B0604030504040204" pitchFamily="50" charset="-128"/>
                <a:ea typeface="Meiryo UI" panose="020B0604030504040204" pitchFamily="50" charset="-128"/>
              </a:rPr>
              <a:t>the current status as follows</a:t>
            </a:r>
            <a:endParaRPr lang="ja-JP" altLang="en-US" sz="2800" b="1" dirty="0">
              <a:solidFill>
                <a:srgbClr val="000066"/>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0" y="1844780"/>
            <a:ext cx="4983792" cy="3531699"/>
          </a:xfrm>
          <a:prstGeom prst="rect">
            <a:avLst/>
          </a:prstGeom>
        </p:spPr>
      </p:pic>
      <p:sp>
        <p:nvSpPr>
          <p:cNvPr id="4" name="正方形/長方形 3"/>
          <p:cNvSpPr/>
          <p:nvPr/>
        </p:nvSpPr>
        <p:spPr>
          <a:xfrm>
            <a:off x="2029269" y="1844780"/>
            <a:ext cx="984116" cy="369332"/>
          </a:xfrm>
          <a:prstGeom prst="rect">
            <a:avLst/>
          </a:prstGeom>
        </p:spPr>
        <p:txBody>
          <a:bodyPr wrap="none">
            <a:spAutoFit/>
          </a:bodyPr>
          <a:lstStyle/>
          <a:p>
            <a:r>
              <a:rPr lang="ja-JP" altLang="en-US" b="1" dirty="0">
                <a:latin typeface="Meiryo UI" panose="020B0604030504040204" pitchFamily="50" charset="-128"/>
                <a:ea typeface="Meiryo UI" panose="020B0604030504040204" pitchFamily="50" charset="-128"/>
              </a:rPr>
              <a:t>Area 1</a:t>
            </a:r>
          </a:p>
        </p:txBody>
      </p:sp>
      <p:sp>
        <p:nvSpPr>
          <p:cNvPr id="9" name="正方形/長方形 8"/>
          <p:cNvSpPr/>
          <p:nvPr/>
        </p:nvSpPr>
        <p:spPr>
          <a:xfrm>
            <a:off x="3340555" y="3795295"/>
            <a:ext cx="984116" cy="369332"/>
          </a:xfrm>
          <a:prstGeom prst="rect">
            <a:avLst/>
          </a:prstGeom>
        </p:spPr>
        <p:txBody>
          <a:bodyPr wrap="none">
            <a:spAutoFit/>
          </a:bodyPr>
          <a:lstStyle/>
          <a:p>
            <a:r>
              <a:rPr lang="ja-JP" altLang="en-US" b="1" dirty="0">
                <a:latin typeface="Meiryo UI" panose="020B0604030504040204" pitchFamily="50" charset="-128"/>
                <a:ea typeface="Meiryo UI" panose="020B0604030504040204" pitchFamily="50" charset="-128"/>
              </a:rPr>
              <a:t>Area </a:t>
            </a:r>
            <a:r>
              <a:rPr lang="en-US" altLang="ja-JP" b="1" dirty="0">
                <a:latin typeface="Meiryo UI" panose="020B0604030504040204" pitchFamily="50" charset="-128"/>
                <a:ea typeface="Meiryo UI" panose="020B0604030504040204" pitchFamily="50" charset="-128"/>
              </a:rPr>
              <a:t>0</a:t>
            </a:r>
            <a:endParaRPr lang="ja-JP" altLang="en-US" b="1" dirty="0">
              <a:latin typeface="Meiryo UI" panose="020B0604030504040204" pitchFamily="50" charset="-128"/>
              <a:ea typeface="Meiryo UI" panose="020B0604030504040204" pitchFamily="50" charset="-128"/>
            </a:endParaRPr>
          </a:p>
        </p:txBody>
      </p:sp>
      <p:sp>
        <p:nvSpPr>
          <p:cNvPr id="10" name="正方形/長方形 9"/>
          <p:cNvSpPr/>
          <p:nvPr/>
        </p:nvSpPr>
        <p:spPr>
          <a:xfrm>
            <a:off x="2029269" y="5078926"/>
            <a:ext cx="984116" cy="369332"/>
          </a:xfrm>
          <a:prstGeom prst="rect">
            <a:avLst/>
          </a:prstGeom>
        </p:spPr>
        <p:txBody>
          <a:bodyPr wrap="none">
            <a:spAutoFit/>
          </a:bodyPr>
          <a:lstStyle/>
          <a:p>
            <a:r>
              <a:rPr lang="ja-JP" altLang="en-US" b="1" dirty="0">
                <a:latin typeface="Meiryo UI" panose="020B0604030504040204" pitchFamily="50" charset="-128"/>
                <a:ea typeface="Meiryo UI" panose="020B0604030504040204" pitchFamily="50" charset="-128"/>
              </a:rPr>
              <a:t>Area </a:t>
            </a:r>
            <a:r>
              <a:rPr lang="en-US" altLang="ja-JP" b="1" dirty="0" smtClean="0">
                <a:latin typeface="Meiryo UI" panose="020B0604030504040204" pitchFamily="50" charset="-128"/>
                <a:ea typeface="Meiryo UI" panose="020B0604030504040204" pitchFamily="50" charset="-128"/>
              </a:rPr>
              <a:t>3</a:t>
            </a:r>
            <a:endParaRPr lang="ja-JP" altLang="en-US" b="1" dirty="0">
              <a:latin typeface="Meiryo UI" panose="020B0604030504040204" pitchFamily="50" charset="-128"/>
              <a:ea typeface="Meiryo UI" panose="020B0604030504040204" pitchFamily="50" charset="-128"/>
            </a:endParaRPr>
          </a:p>
        </p:txBody>
      </p:sp>
      <p:sp>
        <p:nvSpPr>
          <p:cNvPr id="11" name="正方形/長方形 10"/>
          <p:cNvSpPr/>
          <p:nvPr/>
        </p:nvSpPr>
        <p:spPr>
          <a:xfrm>
            <a:off x="107380" y="3425963"/>
            <a:ext cx="984116" cy="369332"/>
          </a:xfrm>
          <a:prstGeom prst="rect">
            <a:avLst/>
          </a:prstGeom>
        </p:spPr>
        <p:txBody>
          <a:bodyPr wrap="none">
            <a:spAutoFit/>
          </a:bodyPr>
          <a:lstStyle/>
          <a:p>
            <a:r>
              <a:rPr lang="ja-JP" altLang="en-US" b="1" dirty="0">
                <a:latin typeface="Meiryo UI" panose="020B0604030504040204" pitchFamily="50" charset="-128"/>
                <a:ea typeface="Meiryo UI" panose="020B0604030504040204" pitchFamily="50" charset="-128"/>
              </a:rPr>
              <a:t>Area </a:t>
            </a:r>
            <a:r>
              <a:rPr lang="en-US" altLang="ja-JP" b="1" dirty="0" smtClean="0">
                <a:latin typeface="Meiryo UI" panose="020B0604030504040204" pitchFamily="50" charset="-128"/>
                <a:ea typeface="Meiryo UI" panose="020B0604030504040204" pitchFamily="50" charset="-128"/>
              </a:rPr>
              <a:t>2</a:t>
            </a:r>
            <a:endParaRPr lang="ja-JP" altLang="en-US" b="1" dirty="0">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778564" y="3353015"/>
            <a:ext cx="553700" cy="685871"/>
          </a:xfrm>
          <a:prstGeom prst="rect">
            <a:avLst/>
          </a:prstGeom>
        </p:spPr>
      </p:pic>
      <p:sp>
        <p:nvSpPr>
          <p:cNvPr id="14" name="正方形/長方形 13"/>
          <p:cNvSpPr/>
          <p:nvPr/>
        </p:nvSpPr>
        <p:spPr>
          <a:xfrm>
            <a:off x="1969079" y="3188287"/>
            <a:ext cx="969433" cy="369332"/>
          </a:xfrm>
          <a:prstGeom prst="rect">
            <a:avLst/>
          </a:prstGeom>
        </p:spPr>
        <p:txBody>
          <a:bodyPr wrap="none">
            <a:spAutoFit/>
          </a:bodyPr>
          <a:lstStyle/>
          <a:p>
            <a:r>
              <a:rPr lang="en-US" altLang="ja-JP" b="1" dirty="0" err="1" smtClean="0">
                <a:solidFill>
                  <a:srgbClr val="0000FF"/>
                </a:solidFill>
                <a:latin typeface="Meiryo UI" panose="020B0604030504040204" pitchFamily="50" charset="-128"/>
                <a:ea typeface="Meiryo UI" panose="020B0604030504040204" pitchFamily="50" charset="-128"/>
              </a:rPr>
              <a:t>Point</a:t>
            </a:r>
            <a:r>
              <a:rPr lang="en-US" altLang="ja-JP" b="1" dirty="0" err="1">
                <a:solidFill>
                  <a:srgbClr val="0000FF"/>
                </a:solidFill>
                <a:latin typeface="Meiryo UI" panose="020B0604030504040204" pitchFamily="50" charset="-128"/>
                <a:ea typeface="Meiryo UI" panose="020B0604030504040204" pitchFamily="50" charset="-128"/>
              </a:rPr>
              <a:t>3</a:t>
            </a:r>
            <a:endParaRPr lang="ja-JP" altLang="en-US" b="1" dirty="0">
              <a:solidFill>
                <a:srgbClr val="0000FF"/>
              </a:solidFill>
              <a:latin typeface="Meiryo UI" panose="020B0604030504040204" pitchFamily="50" charset="-128"/>
              <a:ea typeface="Meiryo UI" panose="020B0604030504040204" pitchFamily="50" charset="-128"/>
            </a:endParaRPr>
          </a:p>
        </p:txBody>
      </p:sp>
      <p:sp>
        <p:nvSpPr>
          <p:cNvPr id="15" name="正方形/長方形 14"/>
          <p:cNvSpPr/>
          <p:nvPr/>
        </p:nvSpPr>
        <p:spPr>
          <a:xfrm>
            <a:off x="1403560" y="2800620"/>
            <a:ext cx="969433" cy="369332"/>
          </a:xfrm>
          <a:prstGeom prst="rect">
            <a:avLst/>
          </a:prstGeom>
        </p:spPr>
        <p:txBody>
          <a:bodyPr wrap="none">
            <a:spAutoFit/>
          </a:bodyPr>
          <a:lstStyle/>
          <a:p>
            <a:r>
              <a:rPr lang="en-US" altLang="ja-JP" b="1" dirty="0" err="1" smtClean="0">
                <a:solidFill>
                  <a:srgbClr val="0000FF"/>
                </a:solidFill>
                <a:latin typeface="Meiryo UI" panose="020B0604030504040204" pitchFamily="50" charset="-128"/>
                <a:ea typeface="Meiryo UI" panose="020B0604030504040204" pitchFamily="50" charset="-128"/>
              </a:rPr>
              <a:t>Point2</a:t>
            </a:r>
            <a:endParaRPr lang="ja-JP" altLang="en-US" b="1" dirty="0">
              <a:solidFill>
                <a:srgbClr val="0000FF"/>
              </a:solidFill>
              <a:latin typeface="Meiryo UI" panose="020B0604030504040204" pitchFamily="50" charset="-128"/>
              <a:ea typeface="Meiryo UI" panose="020B0604030504040204" pitchFamily="50" charset="-128"/>
            </a:endParaRPr>
          </a:p>
        </p:txBody>
      </p:sp>
      <p:sp>
        <p:nvSpPr>
          <p:cNvPr id="16" name="正方形/長方形 15"/>
          <p:cNvSpPr/>
          <p:nvPr/>
        </p:nvSpPr>
        <p:spPr>
          <a:xfrm>
            <a:off x="622931" y="2324053"/>
            <a:ext cx="969433" cy="369332"/>
          </a:xfrm>
          <a:prstGeom prst="rect">
            <a:avLst/>
          </a:prstGeom>
        </p:spPr>
        <p:txBody>
          <a:bodyPr wrap="none">
            <a:spAutoFit/>
          </a:bodyPr>
          <a:lstStyle/>
          <a:p>
            <a:r>
              <a:rPr lang="en-US" altLang="ja-JP" b="1" dirty="0" err="1" smtClean="0">
                <a:solidFill>
                  <a:srgbClr val="0000FF"/>
                </a:solidFill>
                <a:latin typeface="Meiryo UI" panose="020B0604030504040204" pitchFamily="50" charset="-128"/>
                <a:ea typeface="Meiryo UI" panose="020B0604030504040204" pitchFamily="50" charset="-128"/>
              </a:rPr>
              <a:t>Point1</a:t>
            </a:r>
            <a:endParaRPr lang="ja-JP" altLang="en-US" b="1" dirty="0">
              <a:solidFill>
                <a:srgbClr val="0000FF"/>
              </a:solidFill>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0421" y="1998337"/>
            <a:ext cx="447855" cy="530536"/>
          </a:xfrm>
          <a:prstGeom prst="rect">
            <a:avLst/>
          </a:prstGeom>
        </p:spPr>
      </p:pic>
      <p:pic>
        <p:nvPicPr>
          <p:cNvPr id="8" name="図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5447" y="3498269"/>
            <a:ext cx="530537" cy="452449"/>
          </a:xfrm>
          <a:prstGeom prst="rect">
            <a:avLst/>
          </a:prstGeom>
        </p:spPr>
      </p:pic>
      <p:sp>
        <p:nvSpPr>
          <p:cNvPr id="12" name="正方形/長方形 11"/>
          <p:cNvSpPr/>
          <p:nvPr/>
        </p:nvSpPr>
        <p:spPr>
          <a:xfrm>
            <a:off x="4342072" y="2060810"/>
            <a:ext cx="4766558" cy="2862322"/>
          </a:xfrm>
          <a:prstGeom prst="rect">
            <a:avLst/>
          </a:prstGeom>
        </p:spPr>
        <p:txBody>
          <a:bodyPr wrap="square">
            <a:spAutoFit/>
          </a:bodyPr>
          <a:lstStyle/>
          <a:p>
            <a:r>
              <a:rPr lang="en-US" altLang="ja-JP" b="1" dirty="0" smtClean="0">
                <a:latin typeface="Meiryo UI" panose="020B0604030504040204" pitchFamily="50" charset="-128"/>
                <a:ea typeface="Meiryo UI" panose="020B0604030504040204" pitchFamily="50" charset="-128"/>
              </a:rPr>
              <a:t>The </a:t>
            </a:r>
            <a:r>
              <a:rPr lang="en-US" altLang="ja-JP" b="1" dirty="0">
                <a:latin typeface="Meiryo UI" panose="020B0604030504040204" pitchFamily="50" charset="-128"/>
                <a:ea typeface="Meiryo UI" panose="020B0604030504040204" pitchFamily="50" charset="-128"/>
              </a:rPr>
              <a:t>taxi can only know the following </a:t>
            </a:r>
            <a:r>
              <a:rPr lang="en-US" altLang="ja-JP" b="1" dirty="0" smtClean="0">
                <a:latin typeface="Meiryo UI" panose="020B0604030504040204" pitchFamily="50" charset="-128"/>
                <a:ea typeface="Meiryo UI" panose="020B0604030504040204" pitchFamily="50" charset="-128"/>
              </a:rPr>
              <a:t>two </a:t>
            </a:r>
            <a:r>
              <a:rPr lang="en-US" altLang="ja-JP" b="1" dirty="0">
                <a:latin typeface="Meiryo UI" panose="020B0604030504040204" pitchFamily="50" charset="-128"/>
                <a:ea typeface="Meiryo UI" panose="020B0604030504040204" pitchFamily="50" charset="-128"/>
              </a:rPr>
              <a:t>information</a:t>
            </a:r>
          </a:p>
          <a:p>
            <a:r>
              <a:rPr lang="en-US" altLang="ja-JP" b="1" dirty="0">
                <a:latin typeface="Meiryo UI" panose="020B0604030504040204" pitchFamily="50" charset="-128"/>
                <a:ea typeface="Meiryo UI" panose="020B0604030504040204" pitchFamily="50" charset="-128"/>
              </a:rPr>
              <a:t>(1) Location information of passengers waiting at the stop</a:t>
            </a:r>
          </a:p>
          <a:p>
            <a:r>
              <a:rPr lang="en-US" altLang="ja-JP" b="1" dirty="0">
                <a:latin typeface="Meiryo UI" panose="020B0604030504040204" pitchFamily="50" charset="-128"/>
                <a:ea typeface="Meiryo UI" panose="020B0604030504040204" pitchFamily="50" charset="-128"/>
              </a:rPr>
              <a:t>(2) Destinations after picking up </a:t>
            </a:r>
            <a:r>
              <a:rPr lang="en-US" altLang="ja-JP" b="1" dirty="0" smtClean="0">
                <a:latin typeface="Meiryo UI" panose="020B0604030504040204" pitchFamily="50" charset="-128"/>
                <a:ea typeface="Meiryo UI" panose="020B0604030504040204" pitchFamily="50" charset="-128"/>
              </a:rPr>
              <a:t>passengers</a:t>
            </a:r>
          </a:p>
          <a:p>
            <a:endParaRPr lang="en-US" altLang="ja-JP" b="1" dirty="0">
              <a:latin typeface="Meiryo UI" panose="020B0604030504040204" pitchFamily="50" charset="-128"/>
              <a:ea typeface="Meiryo UI" panose="020B0604030504040204" pitchFamily="50" charset="-128"/>
            </a:endParaRPr>
          </a:p>
          <a:p>
            <a:r>
              <a:rPr lang="en-US" altLang="ja-JP" b="1" dirty="0" smtClean="0">
                <a:latin typeface="Meiryo UI" panose="020B0604030504040204" pitchFamily="50" charset="-128"/>
                <a:ea typeface="Meiryo UI" panose="020B0604030504040204" pitchFamily="50" charset="-128"/>
              </a:rPr>
              <a:t>The taxi </a:t>
            </a:r>
            <a:r>
              <a:rPr lang="en-US" altLang="ja-JP" b="1" dirty="0">
                <a:latin typeface="Meiryo UI" panose="020B0604030504040204" pitchFamily="50" charset="-128"/>
                <a:ea typeface="Meiryo UI" panose="020B0604030504040204" pitchFamily="50" charset="-128"/>
              </a:rPr>
              <a:t>a</a:t>
            </a:r>
            <a:r>
              <a:rPr lang="ja-JP" altLang="en-US" b="1" dirty="0" smtClean="0">
                <a:latin typeface="Meiryo UI" panose="020B0604030504040204" pitchFamily="50" charset="-128"/>
                <a:ea typeface="Meiryo UI" panose="020B0604030504040204" pitchFamily="50" charset="-128"/>
              </a:rPr>
              <a:t>ction </a:t>
            </a:r>
            <a:r>
              <a:rPr lang="ja-JP" altLang="en-US" b="1" dirty="0">
                <a:latin typeface="Meiryo UI" panose="020B0604030504040204" pitchFamily="50" charset="-128"/>
                <a:ea typeface="Meiryo UI" panose="020B0604030504040204" pitchFamily="50" charset="-128"/>
              </a:rPr>
              <a:t>is fairly easy, </a:t>
            </a:r>
            <a:endParaRPr lang="en-US" altLang="ja-JP" b="1" dirty="0" smtClean="0">
              <a:latin typeface="Meiryo UI" panose="020B0604030504040204" pitchFamily="50" charset="-128"/>
              <a:ea typeface="Meiryo UI" panose="020B0604030504040204" pitchFamily="50" charset="-128"/>
            </a:endParaRPr>
          </a:p>
          <a:p>
            <a:r>
              <a:rPr lang="ja-JP" altLang="en-US" b="1" dirty="0" smtClean="0">
                <a:latin typeface="Meiryo UI" panose="020B0604030504040204" pitchFamily="50" charset="-128"/>
                <a:ea typeface="Meiryo UI" panose="020B0604030504040204" pitchFamily="50" charset="-128"/>
              </a:rPr>
              <a:t>only </a:t>
            </a:r>
            <a:r>
              <a:rPr lang="en-US" altLang="ja-JP" b="1" dirty="0" smtClean="0">
                <a:latin typeface="Meiryo UI" panose="020B0604030504040204" pitchFamily="50" charset="-128"/>
                <a:ea typeface="Meiryo UI" panose="020B0604030504040204" pitchFamily="50" charset="-128"/>
              </a:rPr>
              <a:t>4</a:t>
            </a:r>
            <a:r>
              <a:rPr lang="ja-JP" altLang="en-US" b="1" dirty="0" smtClean="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states of action: </a:t>
            </a:r>
            <a:r>
              <a:rPr lang="en-US" altLang="ja-JP" b="1" dirty="0" smtClean="0">
                <a:latin typeface="Meiryo UI" panose="020B0604030504040204" pitchFamily="50" charset="-128"/>
                <a:ea typeface="Meiryo UI" panose="020B0604030504040204" pitchFamily="50" charset="-128"/>
              </a:rPr>
              <a:t/>
            </a:r>
            <a:br>
              <a:rPr lang="en-US" altLang="ja-JP" b="1" dirty="0" smtClean="0">
                <a:latin typeface="Meiryo UI" panose="020B0604030504040204" pitchFamily="50" charset="-128"/>
                <a:ea typeface="Meiryo UI" panose="020B0604030504040204" pitchFamily="50" charset="-128"/>
              </a:rPr>
            </a:br>
            <a:r>
              <a:rPr lang="ja-JP" altLang="en-US" b="1" dirty="0" smtClean="0">
                <a:latin typeface="Meiryo UI" panose="020B0604030504040204" pitchFamily="50" charset="-128"/>
                <a:ea typeface="Meiryo UI" panose="020B0604030504040204" pitchFamily="50" charset="-128"/>
              </a:rPr>
              <a:t>↑</a:t>
            </a:r>
            <a:r>
              <a:rPr lang="en-US" altLang="ja-JP" b="1" dirty="0" smtClean="0">
                <a:latin typeface="Meiryo UI" panose="020B0604030504040204" pitchFamily="50" charset="-128"/>
                <a:ea typeface="Meiryo UI" panose="020B0604030504040204" pitchFamily="50" charset="-128"/>
              </a:rPr>
              <a:t>:0</a:t>
            </a:r>
            <a:r>
              <a:rPr lang="ja-JP" altLang="en-US" b="1" dirty="0" smtClean="0">
                <a:latin typeface="Meiryo UI" panose="020B0604030504040204" pitchFamily="50" charset="-128"/>
                <a:ea typeface="Meiryo UI" panose="020B0604030504040204" pitchFamily="50" charset="-128"/>
              </a:rPr>
              <a:t> ↓</a:t>
            </a:r>
            <a:r>
              <a:rPr lang="en-US" altLang="ja-JP" b="1" dirty="0" smtClean="0">
                <a:latin typeface="Meiryo UI" panose="020B0604030504040204" pitchFamily="50" charset="-128"/>
                <a:ea typeface="Meiryo UI" panose="020B0604030504040204" pitchFamily="50" charset="-128"/>
              </a:rPr>
              <a:t>:1</a:t>
            </a:r>
            <a:r>
              <a:rPr lang="ja-JP" altLang="en-US" b="1" dirty="0" smtClean="0">
                <a:latin typeface="Meiryo UI" panose="020B0604030504040204" pitchFamily="50" charset="-128"/>
                <a:ea typeface="Meiryo UI" panose="020B0604030504040204" pitchFamily="50" charset="-128"/>
              </a:rPr>
              <a:t>  →</a:t>
            </a:r>
            <a:r>
              <a:rPr lang="en-US" altLang="ja-JP" b="1" dirty="0" smtClean="0">
                <a:latin typeface="Meiryo UI" panose="020B0604030504040204" pitchFamily="50" charset="-128"/>
                <a:ea typeface="Meiryo UI" panose="020B0604030504040204" pitchFamily="50" charset="-128"/>
              </a:rPr>
              <a:t>:2</a:t>
            </a:r>
            <a:r>
              <a:rPr lang="ja-JP" altLang="en-US" b="1" dirty="0" smtClean="0">
                <a:latin typeface="Meiryo UI" panose="020B0604030504040204" pitchFamily="50" charset="-128"/>
                <a:ea typeface="Meiryo UI" panose="020B0604030504040204" pitchFamily="50" charset="-128"/>
              </a:rPr>
              <a:t>  ←</a:t>
            </a:r>
            <a:r>
              <a:rPr lang="en-US" altLang="ja-JP" b="1" dirty="0" smtClean="0">
                <a:latin typeface="Meiryo UI" panose="020B0604030504040204" pitchFamily="50" charset="-128"/>
                <a:ea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rPr>
              <a:t> </a:t>
            </a:r>
            <a:r>
              <a:rPr lang="en-US" altLang="ja-JP" b="1" dirty="0" smtClean="0">
                <a:latin typeface="Meiryo UI" panose="020B0604030504040204" pitchFamily="50" charset="-128"/>
                <a:ea typeface="Meiryo UI" panose="020B0604030504040204" pitchFamily="50" charset="-128"/>
              </a:rPr>
              <a:t>3</a:t>
            </a:r>
            <a:endParaRPr lang="ja-JP" altLang="en-US" b="1" dirty="0">
              <a:latin typeface="Meiryo UI" panose="020B0604030504040204" pitchFamily="50" charset="-128"/>
              <a:ea typeface="Meiryo UI" panose="020B0604030504040204" pitchFamily="50" charset="-128"/>
            </a:endParaRPr>
          </a:p>
        </p:txBody>
      </p:sp>
      <p:graphicFrame>
        <p:nvGraphicFramePr>
          <p:cNvPr id="13" name="表 12"/>
          <p:cNvGraphicFramePr>
            <a:graphicFrameLocks noGrp="1"/>
          </p:cNvGraphicFramePr>
          <p:nvPr>
            <p:extLst>
              <p:ext uri="{D42A27DB-BD31-4B8C-83A1-F6EECF244321}">
                <p14:modId xmlns:p14="http://schemas.microsoft.com/office/powerpoint/2010/main" val="2493042268"/>
              </p:ext>
            </p:extLst>
          </p:nvPr>
        </p:nvGraphicFramePr>
        <p:xfrm>
          <a:off x="349461" y="5578084"/>
          <a:ext cx="8399115" cy="1112520"/>
        </p:xfrm>
        <a:graphic>
          <a:graphicData uri="http://schemas.openxmlformats.org/drawingml/2006/table">
            <a:tbl>
              <a:tblPr firstRow="1" bandRow="1">
                <a:tableStyleId>{5C22544A-7EE6-4342-B048-85BDC9FD1C3A}</a:tableStyleId>
              </a:tblPr>
              <a:tblGrid>
                <a:gridCol w="933235">
                  <a:extLst>
                    <a:ext uri="{9D8B030D-6E8A-4147-A177-3AD203B41FA5}">
                      <a16:colId xmlns:a16="http://schemas.microsoft.com/office/drawing/2014/main" val="118730946"/>
                    </a:ext>
                  </a:extLst>
                </a:gridCol>
                <a:gridCol w="933235">
                  <a:extLst>
                    <a:ext uri="{9D8B030D-6E8A-4147-A177-3AD203B41FA5}">
                      <a16:colId xmlns:a16="http://schemas.microsoft.com/office/drawing/2014/main" val="2104108312"/>
                    </a:ext>
                  </a:extLst>
                </a:gridCol>
                <a:gridCol w="933235">
                  <a:extLst>
                    <a:ext uri="{9D8B030D-6E8A-4147-A177-3AD203B41FA5}">
                      <a16:colId xmlns:a16="http://schemas.microsoft.com/office/drawing/2014/main" val="4028230253"/>
                    </a:ext>
                  </a:extLst>
                </a:gridCol>
                <a:gridCol w="933235">
                  <a:extLst>
                    <a:ext uri="{9D8B030D-6E8A-4147-A177-3AD203B41FA5}">
                      <a16:colId xmlns:a16="http://schemas.microsoft.com/office/drawing/2014/main" val="2038275404"/>
                    </a:ext>
                  </a:extLst>
                </a:gridCol>
                <a:gridCol w="933235">
                  <a:extLst>
                    <a:ext uri="{9D8B030D-6E8A-4147-A177-3AD203B41FA5}">
                      <a16:colId xmlns:a16="http://schemas.microsoft.com/office/drawing/2014/main" val="2322777002"/>
                    </a:ext>
                  </a:extLst>
                </a:gridCol>
                <a:gridCol w="933235">
                  <a:extLst>
                    <a:ext uri="{9D8B030D-6E8A-4147-A177-3AD203B41FA5}">
                      <a16:colId xmlns:a16="http://schemas.microsoft.com/office/drawing/2014/main" val="1908726262"/>
                    </a:ext>
                  </a:extLst>
                </a:gridCol>
                <a:gridCol w="933235">
                  <a:extLst>
                    <a:ext uri="{9D8B030D-6E8A-4147-A177-3AD203B41FA5}">
                      <a16:colId xmlns:a16="http://schemas.microsoft.com/office/drawing/2014/main" val="309694287"/>
                    </a:ext>
                  </a:extLst>
                </a:gridCol>
                <a:gridCol w="933235">
                  <a:extLst>
                    <a:ext uri="{9D8B030D-6E8A-4147-A177-3AD203B41FA5}">
                      <a16:colId xmlns:a16="http://schemas.microsoft.com/office/drawing/2014/main" val="4269412045"/>
                    </a:ext>
                  </a:extLst>
                </a:gridCol>
                <a:gridCol w="933235">
                  <a:extLst>
                    <a:ext uri="{9D8B030D-6E8A-4147-A177-3AD203B41FA5}">
                      <a16:colId xmlns:a16="http://schemas.microsoft.com/office/drawing/2014/main" val="1834979480"/>
                    </a:ext>
                  </a:extLst>
                </a:gridCol>
              </a:tblGrid>
              <a:tr h="370840">
                <a:tc>
                  <a:txBody>
                    <a:bodyPr/>
                    <a:lstStyle/>
                    <a:p>
                      <a:endParaRPr kumimoji="1" lang="ja-JP" altLang="en-US" dirty="0"/>
                    </a:p>
                  </a:txBody>
                  <a:tcPr/>
                </a:tc>
                <a:tc gridSpan="4">
                  <a:txBody>
                    <a:bodyPr/>
                    <a:lstStyle/>
                    <a:p>
                      <a:pPr algn="ctr"/>
                      <a:r>
                        <a:rPr kumimoji="1" lang="en-US" altLang="ja-JP" b="1" baseline="0" dirty="0" smtClean="0">
                          <a:latin typeface="Meiryo UI" panose="020B0604030504040204" pitchFamily="50" charset="-128"/>
                          <a:ea typeface="Meiryo UI" panose="020B0604030504040204" pitchFamily="50" charset="-128"/>
                        </a:rPr>
                        <a:t>Where is the Passenger?</a:t>
                      </a:r>
                      <a:endParaRPr kumimoji="1" lang="ja-JP" altLang="en-US" b="1" dirty="0">
                        <a:latin typeface="Meiryo UI" panose="020B0604030504040204" pitchFamily="50" charset="-128"/>
                        <a:ea typeface="Meiryo UI" panose="020B0604030504040204" pitchFamily="50" charset="-128"/>
                      </a:endParaRPr>
                    </a:p>
                  </a:txBody>
                  <a:tcPr/>
                </a:tc>
                <a:tc hMerge="1">
                  <a:txBody>
                    <a:bodyPr/>
                    <a:lstStyle/>
                    <a:p>
                      <a:pPr algn="ctr"/>
                      <a:endParaRPr kumimoji="1" lang="ja-JP" altLang="en-US" b="1" dirty="0">
                        <a:latin typeface="Meiryo UI" panose="020B0604030504040204" pitchFamily="50" charset="-128"/>
                        <a:ea typeface="Meiryo UI" panose="020B0604030504040204" pitchFamily="50" charset="-128"/>
                      </a:endParaRPr>
                    </a:p>
                  </a:txBody>
                  <a:tcPr/>
                </a:tc>
                <a:tc hMerge="1">
                  <a:txBody>
                    <a:bodyPr/>
                    <a:lstStyle/>
                    <a:p>
                      <a:pPr algn="ctr"/>
                      <a:endParaRPr kumimoji="1" lang="ja-JP" altLang="en-US" b="1" dirty="0">
                        <a:latin typeface="Meiryo UI" panose="020B0604030504040204" pitchFamily="50" charset="-128"/>
                        <a:ea typeface="Meiryo UI" panose="020B0604030504040204" pitchFamily="50" charset="-128"/>
                      </a:endParaRPr>
                    </a:p>
                  </a:txBody>
                  <a:tcPr/>
                </a:tc>
                <a:tc hMerge="1">
                  <a:txBody>
                    <a:bodyPr/>
                    <a:lstStyle/>
                    <a:p>
                      <a:pPr algn="ctr"/>
                      <a:endParaRPr kumimoji="1" lang="ja-JP" altLang="en-US" b="1" dirty="0">
                        <a:latin typeface="Meiryo UI" panose="020B0604030504040204" pitchFamily="50" charset="-128"/>
                        <a:ea typeface="Meiryo UI" panose="020B0604030504040204" pitchFamily="50" charset="-128"/>
                      </a:endParaRPr>
                    </a:p>
                  </a:txBody>
                  <a:tcPr/>
                </a:tc>
                <a:tc gridSpan="4">
                  <a:txBody>
                    <a:bodyPr/>
                    <a:lstStyle/>
                    <a:p>
                      <a:pPr algn="ctr"/>
                      <a:r>
                        <a:rPr kumimoji="1" lang="en-US" altLang="ja-JP" b="1" dirty="0" smtClean="0">
                          <a:latin typeface="Meiryo UI" panose="020B0604030504040204" pitchFamily="50" charset="-128"/>
                          <a:ea typeface="Meiryo UI" panose="020B0604030504040204" pitchFamily="50" charset="-128"/>
                        </a:rPr>
                        <a:t>Where is the Station?</a:t>
                      </a:r>
                      <a:r>
                        <a:rPr kumimoji="1" lang="en-US" altLang="ja-JP" b="1" baseline="0" dirty="0" smtClean="0">
                          <a:latin typeface="Meiryo UI" panose="020B0604030504040204" pitchFamily="50" charset="-128"/>
                          <a:ea typeface="Meiryo UI" panose="020B0604030504040204" pitchFamily="50" charset="-128"/>
                        </a:rPr>
                        <a:t> </a:t>
                      </a:r>
                      <a:endParaRPr kumimoji="1" lang="ja-JP" altLang="en-US" b="1" dirty="0">
                        <a:latin typeface="Meiryo UI" panose="020B0604030504040204" pitchFamily="50" charset="-128"/>
                        <a:ea typeface="Meiryo UI" panose="020B0604030504040204" pitchFamily="50" charset="-128"/>
                      </a:endParaRPr>
                    </a:p>
                  </a:txBody>
                  <a:tcPr/>
                </a:tc>
                <a:tc hMerge="1">
                  <a:txBody>
                    <a:bodyPr/>
                    <a:lstStyle/>
                    <a:p>
                      <a:pPr algn="ctr"/>
                      <a:endParaRPr kumimoji="1" lang="ja-JP" altLang="en-US" b="1" dirty="0">
                        <a:latin typeface="Meiryo UI" panose="020B0604030504040204" pitchFamily="50" charset="-128"/>
                        <a:ea typeface="Meiryo UI" panose="020B0604030504040204" pitchFamily="50" charset="-128"/>
                      </a:endParaRPr>
                    </a:p>
                  </a:txBody>
                  <a:tcPr/>
                </a:tc>
                <a:tc hMerge="1">
                  <a:txBody>
                    <a:bodyPr/>
                    <a:lstStyle/>
                    <a:p>
                      <a:pPr algn="ctr"/>
                      <a:endParaRPr kumimoji="1" lang="ja-JP" altLang="en-US" b="1" dirty="0">
                        <a:latin typeface="Meiryo UI" panose="020B0604030504040204" pitchFamily="50" charset="-128"/>
                        <a:ea typeface="Meiryo UI" panose="020B0604030504040204" pitchFamily="50" charset="-128"/>
                      </a:endParaRPr>
                    </a:p>
                  </a:txBody>
                  <a:tcPr/>
                </a:tc>
                <a:tc hMerge="1">
                  <a:txBody>
                    <a:bodyPr/>
                    <a:lstStyle/>
                    <a:p>
                      <a:pPr algn="ctr"/>
                      <a:endParaRPr kumimoji="1" lang="ja-JP" altLang="en-US" b="1"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909437484"/>
                  </a:ext>
                </a:extLst>
              </a:tr>
              <a:tr h="370840">
                <a:tc>
                  <a:txBody>
                    <a:bodyPr/>
                    <a:lstStyle/>
                    <a:p>
                      <a:pPr algn="ctr"/>
                      <a:r>
                        <a:rPr kumimoji="1" lang="en-US" altLang="ja-JP" b="1" dirty="0" smtClean="0">
                          <a:latin typeface="Meiryo UI" panose="020B0604030504040204" pitchFamily="50" charset="-128"/>
                          <a:ea typeface="Meiryo UI" panose="020B0604030504040204" pitchFamily="50" charset="-128"/>
                        </a:rPr>
                        <a:t>Area</a:t>
                      </a:r>
                      <a:endParaRPr kumimoji="1" lang="ja-JP" altLang="en-US" b="1" dirty="0">
                        <a:latin typeface="Meiryo UI" panose="020B0604030504040204" pitchFamily="50" charset="-128"/>
                        <a:ea typeface="Meiryo UI" panose="020B0604030504040204" pitchFamily="50" charset="-128"/>
                      </a:endParaRPr>
                    </a:p>
                  </a:txBody>
                  <a:tcPr/>
                </a:tc>
                <a:tc>
                  <a:txBody>
                    <a:bodyPr/>
                    <a:lstStyle/>
                    <a:p>
                      <a:pPr algn="ctr"/>
                      <a:r>
                        <a:rPr kumimoji="1" lang="en-US" altLang="ja-JP" b="1" dirty="0" smtClean="0">
                          <a:latin typeface="Meiryo UI" panose="020B0604030504040204" pitchFamily="50" charset="-128"/>
                          <a:ea typeface="Meiryo UI" panose="020B0604030504040204" pitchFamily="50" charset="-128"/>
                        </a:rPr>
                        <a:t>0</a:t>
                      </a:r>
                      <a:endParaRPr kumimoji="1" lang="ja-JP" altLang="en-US" b="1" dirty="0">
                        <a:latin typeface="Meiryo UI" panose="020B0604030504040204" pitchFamily="50" charset="-128"/>
                        <a:ea typeface="Meiryo UI" panose="020B0604030504040204" pitchFamily="50" charset="-128"/>
                      </a:endParaRPr>
                    </a:p>
                  </a:txBody>
                  <a:tcPr/>
                </a:tc>
                <a:tc>
                  <a:txBody>
                    <a:bodyPr/>
                    <a:lstStyle/>
                    <a:p>
                      <a:pPr algn="ctr"/>
                      <a:r>
                        <a:rPr kumimoji="1" lang="en-US" altLang="ja-JP" b="1" dirty="0" smtClean="0">
                          <a:latin typeface="Meiryo UI" panose="020B0604030504040204" pitchFamily="50" charset="-128"/>
                          <a:ea typeface="Meiryo UI" panose="020B0604030504040204" pitchFamily="50" charset="-128"/>
                        </a:rPr>
                        <a:t>1</a:t>
                      </a:r>
                      <a:endParaRPr kumimoji="1" lang="ja-JP" altLang="en-US" b="1" dirty="0">
                        <a:latin typeface="Meiryo UI" panose="020B0604030504040204" pitchFamily="50" charset="-128"/>
                        <a:ea typeface="Meiryo UI" panose="020B0604030504040204" pitchFamily="50" charset="-128"/>
                      </a:endParaRPr>
                    </a:p>
                  </a:txBody>
                  <a:tcPr/>
                </a:tc>
                <a:tc>
                  <a:txBody>
                    <a:bodyPr/>
                    <a:lstStyle/>
                    <a:p>
                      <a:pPr algn="ctr"/>
                      <a:r>
                        <a:rPr kumimoji="1" lang="en-US" altLang="ja-JP" b="1" dirty="0" smtClean="0">
                          <a:latin typeface="Meiryo UI" panose="020B0604030504040204" pitchFamily="50" charset="-128"/>
                          <a:ea typeface="Meiryo UI" panose="020B0604030504040204" pitchFamily="50" charset="-128"/>
                        </a:rPr>
                        <a:t>2</a:t>
                      </a:r>
                      <a:endParaRPr kumimoji="1" lang="ja-JP" altLang="en-US" b="1" dirty="0">
                        <a:latin typeface="Meiryo UI" panose="020B0604030504040204" pitchFamily="50" charset="-128"/>
                        <a:ea typeface="Meiryo UI" panose="020B0604030504040204" pitchFamily="50" charset="-128"/>
                      </a:endParaRPr>
                    </a:p>
                  </a:txBody>
                  <a:tcPr/>
                </a:tc>
                <a:tc>
                  <a:txBody>
                    <a:bodyPr/>
                    <a:lstStyle/>
                    <a:p>
                      <a:pPr algn="ctr"/>
                      <a:r>
                        <a:rPr kumimoji="1" lang="en-US" altLang="ja-JP" b="1" dirty="0" smtClean="0">
                          <a:latin typeface="Meiryo UI" panose="020B0604030504040204" pitchFamily="50" charset="-128"/>
                          <a:ea typeface="Meiryo UI" panose="020B0604030504040204" pitchFamily="50" charset="-128"/>
                        </a:rPr>
                        <a:t>3</a:t>
                      </a:r>
                      <a:endParaRPr kumimoji="1" lang="ja-JP" altLang="en-US" b="1" dirty="0">
                        <a:latin typeface="Meiryo UI" panose="020B0604030504040204" pitchFamily="50" charset="-128"/>
                        <a:ea typeface="Meiryo UI" panose="020B0604030504040204" pitchFamily="50" charset="-128"/>
                      </a:endParaRPr>
                    </a:p>
                  </a:txBody>
                  <a:tcPr/>
                </a:tc>
                <a:tc>
                  <a:txBody>
                    <a:bodyPr/>
                    <a:lstStyle/>
                    <a:p>
                      <a:pPr algn="ctr"/>
                      <a:r>
                        <a:rPr kumimoji="1" lang="en-US" altLang="ja-JP" b="1" dirty="0" smtClean="0">
                          <a:latin typeface="Meiryo UI" panose="020B0604030504040204" pitchFamily="50" charset="-128"/>
                          <a:ea typeface="Meiryo UI" panose="020B0604030504040204" pitchFamily="50" charset="-128"/>
                        </a:rPr>
                        <a:t>0</a:t>
                      </a:r>
                      <a:endParaRPr kumimoji="1" lang="ja-JP" altLang="en-US" b="1" dirty="0">
                        <a:latin typeface="Meiryo UI" panose="020B0604030504040204" pitchFamily="50" charset="-128"/>
                        <a:ea typeface="Meiryo UI" panose="020B0604030504040204" pitchFamily="50" charset="-128"/>
                      </a:endParaRPr>
                    </a:p>
                  </a:txBody>
                  <a:tcPr/>
                </a:tc>
                <a:tc>
                  <a:txBody>
                    <a:bodyPr/>
                    <a:lstStyle/>
                    <a:p>
                      <a:pPr algn="ctr"/>
                      <a:r>
                        <a:rPr kumimoji="1" lang="en-US" altLang="ja-JP" b="1" dirty="0" smtClean="0">
                          <a:latin typeface="Meiryo UI" panose="020B0604030504040204" pitchFamily="50" charset="-128"/>
                          <a:ea typeface="Meiryo UI" panose="020B0604030504040204" pitchFamily="50" charset="-128"/>
                        </a:rPr>
                        <a:t>1</a:t>
                      </a:r>
                      <a:endParaRPr kumimoji="1" lang="ja-JP" altLang="en-US" b="1" dirty="0">
                        <a:latin typeface="Meiryo UI" panose="020B0604030504040204" pitchFamily="50" charset="-128"/>
                        <a:ea typeface="Meiryo UI" panose="020B0604030504040204" pitchFamily="50" charset="-128"/>
                      </a:endParaRPr>
                    </a:p>
                  </a:txBody>
                  <a:tcPr/>
                </a:tc>
                <a:tc>
                  <a:txBody>
                    <a:bodyPr/>
                    <a:lstStyle/>
                    <a:p>
                      <a:pPr algn="ctr"/>
                      <a:r>
                        <a:rPr kumimoji="1" lang="en-US" altLang="ja-JP" b="1" dirty="0" smtClean="0">
                          <a:latin typeface="Meiryo UI" panose="020B0604030504040204" pitchFamily="50" charset="-128"/>
                          <a:ea typeface="Meiryo UI" panose="020B0604030504040204" pitchFamily="50" charset="-128"/>
                        </a:rPr>
                        <a:t>2</a:t>
                      </a:r>
                      <a:endParaRPr kumimoji="1" lang="ja-JP" altLang="en-US" b="1" dirty="0">
                        <a:latin typeface="Meiryo UI" panose="020B0604030504040204" pitchFamily="50" charset="-128"/>
                        <a:ea typeface="Meiryo UI" panose="020B0604030504040204" pitchFamily="50" charset="-128"/>
                      </a:endParaRPr>
                    </a:p>
                  </a:txBody>
                  <a:tcPr/>
                </a:tc>
                <a:tc>
                  <a:txBody>
                    <a:bodyPr/>
                    <a:lstStyle/>
                    <a:p>
                      <a:pPr algn="ctr"/>
                      <a:r>
                        <a:rPr kumimoji="1" lang="en-US" altLang="ja-JP" b="1" dirty="0" smtClean="0">
                          <a:latin typeface="Meiryo UI" panose="020B0604030504040204" pitchFamily="50" charset="-128"/>
                          <a:ea typeface="Meiryo UI" panose="020B0604030504040204" pitchFamily="50" charset="-128"/>
                        </a:rPr>
                        <a:t>3</a:t>
                      </a:r>
                      <a:endParaRPr kumimoji="1" lang="ja-JP" altLang="en-US" b="1"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907239838"/>
                  </a:ext>
                </a:extLst>
              </a:tr>
              <a:tr h="370840">
                <a:tc>
                  <a:txBody>
                    <a:bodyPr/>
                    <a:lstStyle/>
                    <a:p>
                      <a:pPr algn="ctr"/>
                      <a:r>
                        <a:rPr kumimoji="1" lang="en-US" altLang="ja-JP" b="1" dirty="0" smtClean="0">
                          <a:latin typeface="Meiryo UI" panose="020B0604030504040204" pitchFamily="50" charset="-128"/>
                          <a:ea typeface="Meiryo UI" panose="020B0604030504040204" pitchFamily="50" charset="-128"/>
                        </a:rPr>
                        <a:t>Point</a:t>
                      </a:r>
                      <a:endParaRPr kumimoji="1" lang="ja-JP" altLang="en-US" b="1" dirty="0">
                        <a:latin typeface="Meiryo UI" panose="020B0604030504040204" pitchFamily="50" charset="-128"/>
                        <a:ea typeface="Meiryo UI" panose="020B0604030504040204" pitchFamily="50" charset="-128"/>
                      </a:endParaRPr>
                    </a:p>
                  </a:txBody>
                  <a:tcPr/>
                </a:tc>
                <a:tc>
                  <a:txBody>
                    <a:bodyPr/>
                    <a:lstStyle/>
                    <a:p>
                      <a:pPr algn="ctr"/>
                      <a:r>
                        <a:rPr kumimoji="1" lang="en-US" altLang="ja-JP" b="1" dirty="0" smtClean="0">
                          <a:latin typeface="Meiryo UI" panose="020B0604030504040204" pitchFamily="50" charset="-128"/>
                          <a:ea typeface="Meiryo UI" panose="020B0604030504040204" pitchFamily="50" charset="-128"/>
                        </a:rPr>
                        <a:t>3</a:t>
                      </a:r>
                      <a:endParaRPr kumimoji="1" lang="ja-JP" altLang="en-US" b="1" dirty="0">
                        <a:latin typeface="Meiryo UI" panose="020B0604030504040204" pitchFamily="50" charset="-128"/>
                        <a:ea typeface="Meiryo UI" panose="020B0604030504040204" pitchFamily="50" charset="-128"/>
                      </a:endParaRPr>
                    </a:p>
                  </a:txBody>
                  <a:tcPr/>
                </a:tc>
                <a:tc>
                  <a:txBody>
                    <a:bodyPr/>
                    <a:lstStyle/>
                    <a:p>
                      <a:pPr algn="ctr"/>
                      <a:r>
                        <a:rPr kumimoji="1" lang="en-US" altLang="ja-JP" b="1" dirty="0" smtClean="0">
                          <a:latin typeface="Meiryo UI" panose="020B0604030504040204" pitchFamily="50" charset="-128"/>
                          <a:ea typeface="Meiryo UI" panose="020B0604030504040204" pitchFamily="50" charset="-128"/>
                        </a:rPr>
                        <a:t>0</a:t>
                      </a:r>
                      <a:endParaRPr kumimoji="1" lang="ja-JP" altLang="en-US" b="1" dirty="0">
                        <a:latin typeface="Meiryo UI" panose="020B0604030504040204" pitchFamily="50" charset="-128"/>
                        <a:ea typeface="Meiryo UI" panose="020B0604030504040204" pitchFamily="50" charset="-128"/>
                      </a:endParaRPr>
                    </a:p>
                  </a:txBody>
                  <a:tcPr/>
                </a:tc>
                <a:tc>
                  <a:txBody>
                    <a:bodyPr/>
                    <a:lstStyle/>
                    <a:p>
                      <a:pPr algn="ctr"/>
                      <a:r>
                        <a:rPr kumimoji="1" lang="en-US" altLang="ja-JP" b="1" dirty="0" smtClean="0">
                          <a:latin typeface="Meiryo UI" panose="020B0604030504040204" pitchFamily="50" charset="-128"/>
                          <a:ea typeface="Meiryo UI" panose="020B0604030504040204" pitchFamily="50" charset="-128"/>
                        </a:rPr>
                        <a:t>0</a:t>
                      </a:r>
                      <a:endParaRPr kumimoji="1" lang="ja-JP" altLang="en-US" b="1" dirty="0">
                        <a:latin typeface="Meiryo UI" panose="020B0604030504040204" pitchFamily="50" charset="-128"/>
                        <a:ea typeface="Meiryo UI" panose="020B0604030504040204" pitchFamily="50" charset="-128"/>
                      </a:endParaRPr>
                    </a:p>
                  </a:txBody>
                  <a:tcPr/>
                </a:tc>
                <a:tc>
                  <a:txBody>
                    <a:bodyPr/>
                    <a:lstStyle/>
                    <a:p>
                      <a:pPr algn="ctr"/>
                      <a:r>
                        <a:rPr kumimoji="1" lang="en-US" altLang="ja-JP" b="1" dirty="0" smtClean="0">
                          <a:latin typeface="Meiryo UI" panose="020B0604030504040204" pitchFamily="50" charset="-128"/>
                          <a:ea typeface="Meiryo UI" panose="020B0604030504040204" pitchFamily="50" charset="-128"/>
                        </a:rPr>
                        <a:t>0</a:t>
                      </a:r>
                      <a:endParaRPr kumimoji="1" lang="ja-JP" altLang="en-US" b="1" dirty="0">
                        <a:latin typeface="Meiryo UI" panose="020B0604030504040204" pitchFamily="50" charset="-128"/>
                        <a:ea typeface="Meiryo UI" panose="020B0604030504040204" pitchFamily="50" charset="-128"/>
                      </a:endParaRPr>
                    </a:p>
                  </a:txBody>
                  <a:tcPr/>
                </a:tc>
                <a:tc>
                  <a:txBody>
                    <a:bodyPr/>
                    <a:lstStyle/>
                    <a:p>
                      <a:pPr algn="ctr"/>
                      <a:r>
                        <a:rPr kumimoji="1" lang="en-US" altLang="ja-JP" b="1" dirty="0" smtClean="0">
                          <a:latin typeface="Meiryo UI" panose="020B0604030504040204" pitchFamily="50" charset="-128"/>
                          <a:ea typeface="Meiryo UI" panose="020B0604030504040204" pitchFamily="50" charset="-128"/>
                        </a:rPr>
                        <a:t>0</a:t>
                      </a:r>
                      <a:endParaRPr kumimoji="1" lang="ja-JP" altLang="en-US" b="1" dirty="0">
                        <a:latin typeface="Meiryo UI" panose="020B0604030504040204" pitchFamily="50" charset="-128"/>
                        <a:ea typeface="Meiryo UI" panose="020B0604030504040204" pitchFamily="50" charset="-128"/>
                      </a:endParaRPr>
                    </a:p>
                  </a:txBody>
                  <a:tcPr/>
                </a:tc>
                <a:tc>
                  <a:txBody>
                    <a:bodyPr/>
                    <a:lstStyle/>
                    <a:p>
                      <a:pPr algn="ctr"/>
                      <a:r>
                        <a:rPr kumimoji="1" lang="en-US" altLang="ja-JP" b="1" dirty="0" smtClean="0">
                          <a:latin typeface="Meiryo UI" panose="020B0604030504040204" pitchFamily="50" charset="-128"/>
                          <a:ea typeface="Meiryo UI" panose="020B0604030504040204" pitchFamily="50" charset="-128"/>
                        </a:rPr>
                        <a:t>1</a:t>
                      </a:r>
                      <a:endParaRPr kumimoji="1" lang="ja-JP" altLang="en-US" b="1" dirty="0">
                        <a:latin typeface="Meiryo UI" panose="020B0604030504040204" pitchFamily="50" charset="-128"/>
                        <a:ea typeface="Meiryo UI" panose="020B0604030504040204" pitchFamily="50" charset="-128"/>
                      </a:endParaRPr>
                    </a:p>
                  </a:txBody>
                  <a:tcPr/>
                </a:tc>
                <a:tc>
                  <a:txBody>
                    <a:bodyPr/>
                    <a:lstStyle/>
                    <a:p>
                      <a:pPr algn="ctr"/>
                      <a:r>
                        <a:rPr kumimoji="1" lang="en-US" altLang="ja-JP" b="1" dirty="0" smtClean="0">
                          <a:latin typeface="Meiryo UI" panose="020B0604030504040204" pitchFamily="50" charset="-128"/>
                          <a:ea typeface="Meiryo UI" panose="020B0604030504040204" pitchFamily="50" charset="-128"/>
                        </a:rPr>
                        <a:t>0</a:t>
                      </a:r>
                      <a:endParaRPr kumimoji="1" lang="ja-JP" altLang="en-US" b="1" dirty="0">
                        <a:latin typeface="Meiryo UI" panose="020B0604030504040204" pitchFamily="50" charset="-128"/>
                        <a:ea typeface="Meiryo UI" panose="020B0604030504040204" pitchFamily="50" charset="-128"/>
                      </a:endParaRPr>
                    </a:p>
                  </a:txBody>
                  <a:tcPr/>
                </a:tc>
                <a:tc>
                  <a:txBody>
                    <a:bodyPr/>
                    <a:lstStyle/>
                    <a:p>
                      <a:pPr algn="ctr"/>
                      <a:r>
                        <a:rPr kumimoji="1" lang="en-US" altLang="ja-JP" b="1" dirty="0" smtClean="0">
                          <a:latin typeface="Meiryo UI" panose="020B0604030504040204" pitchFamily="50" charset="-128"/>
                          <a:ea typeface="Meiryo UI" panose="020B0604030504040204" pitchFamily="50" charset="-128"/>
                        </a:rPr>
                        <a:t>0</a:t>
                      </a:r>
                      <a:endParaRPr kumimoji="1" lang="ja-JP" altLang="en-US" b="1"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758432150"/>
                  </a:ext>
                </a:extLst>
              </a:tr>
            </a:tbl>
          </a:graphicData>
        </a:graphic>
      </p:graphicFrame>
      <p:sp>
        <p:nvSpPr>
          <p:cNvPr id="17" name="正方形/長方形 16"/>
          <p:cNvSpPr/>
          <p:nvPr/>
        </p:nvSpPr>
        <p:spPr>
          <a:xfrm>
            <a:off x="1321187" y="5941899"/>
            <a:ext cx="882360" cy="748705"/>
          </a:xfrm>
          <a:prstGeom prst="rect">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2" name="正方形/長方形 21"/>
          <p:cNvSpPr/>
          <p:nvPr/>
        </p:nvSpPr>
        <p:spPr>
          <a:xfrm>
            <a:off x="5986800" y="5941899"/>
            <a:ext cx="882360" cy="748705"/>
          </a:xfrm>
          <a:prstGeom prst="rect">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8" name="正方形/長方形 17"/>
          <p:cNvSpPr/>
          <p:nvPr/>
        </p:nvSpPr>
        <p:spPr>
          <a:xfrm>
            <a:off x="1321187" y="6316251"/>
            <a:ext cx="3662605" cy="374353"/>
          </a:xfrm>
          <a:prstGeom prst="rect">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4" name="正方形/長方形 23"/>
          <p:cNvSpPr/>
          <p:nvPr/>
        </p:nvSpPr>
        <p:spPr>
          <a:xfrm>
            <a:off x="5037857" y="6316251"/>
            <a:ext cx="3662605" cy="374353"/>
          </a:xfrm>
          <a:prstGeom prst="rect">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0" name="タイトル 1"/>
          <p:cNvSpPr txBox="1">
            <a:spLocks/>
          </p:cNvSpPr>
          <p:nvPr/>
        </p:nvSpPr>
        <p:spPr bwMode="gray">
          <a:xfrm>
            <a:off x="113191" y="116540"/>
            <a:ext cx="5012462" cy="523220"/>
          </a:xfrm>
          <a:prstGeom prst="rect">
            <a:avLst/>
          </a:prstGeom>
        </p:spPr>
        <p:txBody>
          <a:bodyPr wrap="non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pPr algn="l"/>
            <a:r>
              <a:rPr lang="en-US" altLang="ja-JP" sz="2800" b="1" dirty="0" smtClean="0">
                <a:latin typeface="Meiryo UI" pitchFamily="50" charset="-128"/>
                <a:ea typeface="Meiryo UI" pitchFamily="50" charset="-128"/>
              </a:rPr>
              <a:t>4.3 </a:t>
            </a:r>
            <a:r>
              <a:rPr lang="en-US" altLang="ja-JP" sz="2800" b="1" dirty="0" smtClean="0">
                <a:latin typeface="Meiryo UI" pitchFamily="50" charset="-128"/>
                <a:ea typeface="Meiryo UI" pitchFamily="50" charset="-128"/>
              </a:rPr>
              <a:t>Ebata’s trial for </a:t>
            </a:r>
            <a:r>
              <a:rPr lang="en-US" altLang="ja-JP" sz="2800" b="1" dirty="0" err="1" smtClean="0">
                <a:latin typeface="Meiryo UI" pitchFamily="50" charset="-128"/>
                <a:ea typeface="Meiryo UI" pitchFamily="50" charset="-128"/>
              </a:rPr>
              <a:t>RL</a:t>
            </a:r>
            <a:r>
              <a:rPr lang="en-US" altLang="ja-JP" sz="2800" b="1" dirty="0" smtClean="0">
                <a:latin typeface="Meiryo UI" pitchFamily="50" charset="-128"/>
                <a:ea typeface="Meiryo UI" pitchFamily="50" charset="-128"/>
              </a:rPr>
              <a:t>(1)</a:t>
            </a:r>
            <a:endParaRPr lang="ja-JP" altLang="en-US" sz="2800" b="1" dirty="0">
              <a:latin typeface="Meiryo UI" pitchFamily="50" charset="-128"/>
              <a:ea typeface="Meiryo UI" pitchFamily="50" charset="-128"/>
            </a:endParaRPr>
          </a:p>
        </p:txBody>
      </p:sp>
    </p:spTree>
    <p:extLst>
      <p:ext uri="{BB962C8B-B14F-4D97-AF65-F5344CB8AC3E}">
        <p14:creationId xmlns:p14="http://schemas.microsoft.com/office/powerpoint/2010/main" val="2748431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p:cNvGraphicFramePr>
            <a:graphicFrameLocks noGrp="1"/>
          </p:cNvGraphicFramePr>
          <p:nvPr>
            <p:extLst>
              <p:ext uri="{D42A27DB-BD31-4B8C-83A1-F6EECF244321}">
                <p14:modId xmlns:p14="http://schemas.microsoft.com/office/powerpoint/2010/main" val="931020135"/>
              </p:ext>
            </p:extLst>
          </p:nvPr>
        </p:nvGraphicFramePr>
        <p:xfrm>
          <a:off x="179390" y="980660"/>
          <a:ext cx="8399115" cy="1112520"/>
        </p:xfrm>
        <a:graphic>
          <a:graphicData uri="http://schemas.openxmlformats.org/drawingml/2006/table">
            <a:tbl>
              <a:tblPr firstRow="1" bandRow="1">
                <a:tableStyleId>{5C22544A-7EE6-4342-B048-85BDC9FD1C3A}</a:tableStyleId>
              </a:tblPr>
              <a:tblGrid>
                <a:gridCol w="933235">
                  <a:extLst>
                    <a:ext uri="{9D8B030D-6E8A-4147-A177-3AD203B41FA5}">
                      <a16:colId xmlns:a16="http://schemas.microsoft.com/office/drawing/2014/main" val="118730946"/>
                    </a:ext>
                  </a:extLst>
                </a:gridCol>
                <a:gridCol w="933235">
                  <a:extLst>
                    <a:ext uri="{9D8B030D-6E8A-4147-A177-3AD203B41FA5}">
                      <a16:colId xmlns:a16="http://schemas.microsoft.com/office/drawing/2014/main" val="2104108312"/>
                    </a:ext>
                  </a:extLst>
                </a:gridCol>
                <a:gridCol w="933235">
                  <a:extLst>
                    <a:ext uri="{9D8B030D-6E8A-4147-A177-3AD203B41FA5}">
                      <a16:colId xmlns:a16="http://schemas.microsoft.com/office/drawing/2014/main" val="4028230253"/>
                    </a:ext>
                  </a:extLst>
                </a:gridCol>
                <a:gridCol w="933235">
                  <a:extLst>
                    <a:ext uri="{9D8B030D-6E8A-4147-A177-3AD203B41FA5}">
                      <a16:colId xmlns:a16="http://schemas.microsoft.com/office/drawing/2014/main" val="2038275404"/>
                    </a:ext>
                  </a:extLst>
                </a:gridCol>
                <a:gridCol w="933235">
                  <a:extLst>
                    <a:ext uri="{9D8B030D-6E8A-4147-A177-3AD203B41FA5}">
                      <a16:colId xmlns:a16="http://schemas.microsoft.com/office/drawing/2014/main" val="2322777002"/>
                    </a:ext>
                  </a:extLst>
                </a:gridCol>
                <a:gridCol w="933235">
                  <a:extLst>
                    <a:ext uri="{9D8B030D-6E8A-4147-A177-3AD203B41FA5}">
                      <a16:colId xmlns:a16="http://schemas.microsoft.com/office/drawing/2014/main" val="1908726262"/>
                    </a:ext>
                  </a:extLst>
                </a:gridCol>
                <a:gridCol w="933235">
                  <a:extLst>
                    <a:ext uri="{9D8B030D-6E8A-4147-A177-3AD203B41FA5}">
                      <a16:colId xmlns:a16="http://schemas.microsoft.com/office/drawing/2014/main" val="309694287"/>
                    </a:ext>
                  </a:extLst>
                </a:gridCol>
                <a:gridCol w="933235">
                  <a:extLst>
                    <a:ext uri="{9D8B030D-6E8A-4147-A177-3AD203B41FA5}">
                      <a16:colId xmlns:a16="http://schemas.microsoft.com/office/drawing/2014/main" val="4269412045"/>
                    </a:ext>
                  </a:extLst>
                </a:gridCol>
                <a:gridCol w="933235">
                  <a:extLst>
                    <a:ext uri="{9D8B030D-6E8A-4147-A177-3AD203B41FA5}">
                      <a16:colId xmlns:a16="http://schemas.microsoft.com/office/drawing/2014/main" val="1834979480"/>
                    </a:ext>
                  </a:extLst>
                </a:gridCol>
              </a:tblGrid>
              <a:tr h="370840">
                <a:tc>
                  <a:txBody>
                    <a:bodyPr/>
                    <a:lstStyle/>
                    <a:p>
                      <a:endParaRPr kumimoji="1" lang="ja-JP" altLang="en-US" dirty="0"/>
                    </a:p>
                  </a:txBody>
                  <a:tcPr/>
                </a:tc>
                <a:tc gridSpan="4">
                  <a:txBody>
                    <a:bodyPr/>
                    <a:lstStyle/>
                    <a:p>
                      <a:pPr algn="ctr"/>
                      <a:r>
                        <a:rPr kumimoji="1" lang="en-US" altLang="ja-JP" b="1" baseline="0" dirty="0" smtClean="0">
                          <a:latin typeface="Meiryo UI" panose="020B0604030504040204" pitchFamily="50" charset="-128"/>
                          <a:ea typeface="Meiryo UI" panose="020B0604030504040204" pitchFamily="50" charset="-128"/>
                        </a:rPr>
                        <a:t>Where is the Passenger?</a:t>
                      </a:r>
                      <a:endParaRPr kumimoji="1" lang="ja-JP" altLang="en-US" b="1" dirty="0">
                        <a:latin typeface="Meiryo UI" panose="020B0604030504040204" pitchFamily="50" charset="-128"/>
                        <a:ea typeface="Meiryo UI" panose="020B0604030504040204" pitchFamily="50" charset="-128"/>
                      </a:endParaRPr>
                    </a:p>
                  </a:txBody>
                  <a:tcPr/>
                </a:tc>
                <a:tc hMerge="1">
                  <a:txBody>
                    <a:bodyPr/>
                    <a:lstStyle/>
                    <a:p>
                      <a:pPr algn="ctr"/>
                      <a:endParaRPr kumimoji="1" lang="ja-JP" altLang="en-US" b="1" dirty="0">
                        <a:latin typeface="Meiryo UI" panose="020B0604030504040204" pitchFamily="50" charset="-128"/>
                        <a:ea typeface="Meiryo UI" panose="020B0604030504040204" pitchFamily="50" charset="-128"/>
                      </a:endParaRPr>
                    </a:p>
                  </a:txBody>
                  <a:tcPr/>
                </a:tc>
                <a:tc hMerge="1">
                  <a:txBody>
                    <a:bodyPr/>
                    <a:lstStyle/>
                    <a:p>
                      <a:pPr algn="ctr"/>
                      <a:endParaRPr kumimoji="1" lang="ja-JP" altLang="en-US" b="1" dirty="0">
                        <a:latin typeface="Meiryo UI" panose="020B0604030504040204" pitchFamily="50" charset="-128"/>
                        <a:ea typeface="Meiryo UI" panose="020B0604030504040204" pitchFamily="50" charset="-128"/>
                      </a:endParaRPr>
                    </a:p>
                  </a:txBody>
                  <a:tcPr/>
                </a:tc>
                <a:tc hMerge="1">
                  <a:txBody>
                    <a:bodyPr/>
                    <a:lstStyle/>
                    <a:p>
                      <a:pPr algn="ctr"/>
                      <a:endParaRPr kumimoji="1" lang="ja-JP" altLang="en-US" b="1" dirty="0">
                        <a:latin typeface="Meiryo UI" panose="020B0604030504040204" pitchFamily="50" charset="-128"/>
                        <a:ea typeface="Meiryo UI" panose="020B0604030504040204" pitchFamily="50" charset="-128"/>
                      </a:endParaRPr>
                    </a:p>
                  </a:txBody>
                  <a:tcPr/>
                </a:tc>
                <a:tc gridSpan="4">
                  <a:txBody>
                    <a:bodyPr/>
                    <a:lstStyle/>
                    <a:p>
                      <a:pPr algn="ctr"/>
                      <a:r>
                        <a:rPr kumimoji="1" lang="en-US" altLang="ja-JP" b="1" dirty="0" smtClean="0">
                          <a:latin typeface="Meiryo UI" panose="020B0604030504040204" pitchFamily="50" charset="-128"/>
                          <a:ea typeface="Meiryo UI" panose="020B0604030504040204" pitchFamily="50" charset="-128"/>
                        </a:rPr>
                        <a:t>Where is the Station?</a:t>
                      </a:r>
                      <a:r>
                        <a:rPr kumimoji="1" lang="en-US" altLang="ja-JP" b="1" baseline="0" dirty="0" smtClean="0">
                          <a:latin typeface="Meiryo UI" panose="020B0604030504040204" pitchFamily="50" charset="-128"/>
                          <a:ea typeface="Meiryo UI" panose="020B0604030504040204" pitchFamily="50" charset="-128"/>
                        </a:rPr>
                        <a:t> </a:t>
                      </a:r>
                      <a:endParaRPr kumimoji="1" lang="ja-JP" altLang="en-US" b="1" dirty="0">
                        <a:latin typeface="Meiryo UI" panose="020B0604030504040204" pitchFamily="50" charset="-128"/>
                        <a:ea typeface="Meiryo UI" panose="020B0604030504040204" pitchFamily="50" charset="-128"/>
                      </a:endParaRPr>
                    </a:p>
                  </a:txBody>
                  <a:tcPr/>
                </a:tc>
                <a:tc hMerge="1">
                  <a:txBody>
                    <a:bodyPr/>
                    <a:lstStyle/>
                    <a:p>
                      <a:pPr algn="ctr"/>
                      <a:endParaRPr kumimoji="1" lang="ja-JP" altLang="en-US" b="1" dirty="0">
                        <a:latin typeface="Meiryo UI" panose="020B0604030504040204" pitchFamily="50" charset="-128"/>
                        <a:ea typeface="Meiryo UI" panose="020B0604030504040204" pitchFamily="50" charset="-128"/>
                      </a:endParaRPr>
                    </a:p>
                  </a:txBody>
                  <a:tcPr/>
                </a:tc>
                <a:tc hMerge="1">
                  <a:txBody>
                    <a:bodyPr/>
                    <a:lstStyle/>
                    <a:p>
                      <a:pPr algn="ctr"/>
                      <a:endParaRPr kumimoji="1" lang="ja-JP" altLang="en-US" b="1" dirty="0">
                        <a:latin typeface="Meiryo UI" panose="020B0604030504040204" pitchFamily="50" charset="-128"/>
                        <a:ea typeface="Meiryo UI" panose="020B0604030504040204" pitchFamily="50" charset="-128"/>
                      </a:endParaRPr>
                    </a:p>
                  </a:txBody>
                  <a:tcPr/>
                </a:tc>
                <a:tc hMerge="1">
                  <a:txBody>
                    <a:bodyPr/>
                    <a:lstStyle/>
                    <a:p>
                      <a:pPr algn="ctr"/>
                      <a:endParaRPr kumimoji="1" lang="ja-JP" altLang="en-US" b="1"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909437484"/>
                  </a:ext>
                </a:extLst>
              </a:tr>
              <a:tr h="370840">
                <a:tc>
                  <a:txBody>
                    <a:bodyPr/>
                    <a:lstStyle/>
                    <a:p>
                      <a:pPr algn="ctr"/>
                      <a:r>
                        <a:rPr kumimoji="1" lang="en-US" altLang="ja-JP" b="1" dirty="0" smtClean="0">
                          <a:latin typeface="Meiryo UI" panose="020B0604030504040204" pitchFamily="50" charset="-128"/>
                          <a:ea typeface="Meiryo UI" panose="020B0604030504040204" pitchFamily="50" charset="-128"/>
                        </a:rPr>
                        <a:t>Area</a:t>
                      </a:r>
                      <a:endParaRPr kumimoji="1" lang="ja-JP" altLang="en-US" b="1" dirty="0">
                        <a:latin typeface="Meiryo UI" panose="020B0604030504040204" pitchFamily="50" charset="-128"/>
                        <a:ea typeface="Meiryo UI" panose="020B0604030504040204" pitchFamily="50" charset="-128"/>
                      </a:endParaRPr>
                    </a:p>
                  </a:txBody>
                  <a:tcPr/>
                </a:tc>
                <a:tc>
                  <a:txBody>
                    <a:bodyPr/>
                    <a:lstStyle/>
                    <a:p>
                      <a:pPr algn="ctr"/>
                      <a:r>
                        <a:rPr kumimoji="1" lang="en-US" altLang="ja-JP" b="1" dirty="0" smtClean="0">
                          <a:latin typeface="Meiryo UI" panose="020B0604030504040204" pitchFamily="50" charset="-128"/>
                          <a:ea typeface="Meiryo UI" panose="020B0604030504040204" pitchFamily="50" charset="-128"/>
                        </a:rPr>
                        <a:t>0</a:t>
                      </a:r>
                      <a:endParaRPr kumimoji="1" lang="ja-JP" altLang="en-US" b="1" dirty="0">
                        <a:latin typeface="Meiryo UI" panose="020B0604030504040204" pitchFamily="50" charset="-128"/>
                        <a:ea typeface="Meiryo UI" panose="020B0604030504040204" pitchFamily="50" charset="-128"/>
                      </a:endParaRPr>
                    </a:p>
                  </a:txBody>
                  <a:tcPr/>
                </a:tc>
                <a:tc>
                  <a:txBody>
                    <a:bodyPr/>
                    <a:lstStyle/>
                    <a:p>
                      <a:pPr algn="ctr"/>
                      <a:r>
                        <a:rPr kumimoji="1" lang="en-US" altLang="ja-JP" b="1" dirty="0" smtClean="0">
                          <a:latin typeface="Meiryo UI" panose="020B0604030504040204" pitchFamily="50" charset="-128"/>
                          <a:ea typeface="Meiryo UI" panose="020B0604030504040204" pitchFamily="50" charset="-128"/>
                        </a:rPr>
                        <a:t>1</a:t>
                      </a:r>
                      <a:endParaRPr kumimoji="1" lang="ja-JP" altLang="en-US" b="1" dirty="0">
                        <a:latin typeface="Meiryo UI" panose="020B0604030504040204" pitchFamily="50" charset="-128"/>
                        <a:ea typeface="Meiryo UI" panose="020B0604030504040204" pitchFamily="50" charset="-128"/>
                      </a:endParaRPr>
                    </a:p>
                  </a:txBody>
                  <a:tcPr/>
                </a:tc>
                <a:tc>
                  <a:txBody>
                    <a:bodyPr/>
                    <a:lstStyle/>
                    <a:p>
                      <a:pPr algn="ctr"/>
                      <a:r>
                        <a:rPr kumimoji="1" lang="en-US" altLang="ja-JP" b="1" dirty="0" smtClean="0">
                          <a:latin typeface="Meiryo UI" panose="020B0604030504040204" pitchFamily="50" charset="-128"/>
                          <a:ea typeface="Meiryo UI" panose="020B0604030504040204" pitchFamily="50" charset="-128"/>
                        </a:rPr>
                        <a:t>2</a:t>
                      </a:r>
                      <a:endParaRPr kumimoji="1" lang="ja-JP" altLang="en-US" b="1" dirty="0">
                        <a:latin typeface="Meiryo UI" panose="020B0604030504040204" pitchFamily="50" charset="-128"/>
                        <a:ea typeface="Meiryo UI" panose="020B0604030504040204" pitchFamily="50" charset="-128"/>
                      </a:endParaRPr>
                    </a:p>
                  </a:txBody>
                  <a:tcPr/>
                </a:tc>
                <a:tc>
                  <a:txBody>
                    <a:bodyPr/>
                    <a:lstStyle/>
                    <a:p>
                      <a:pPr algn="ctr"/>
                      <a:r>
                        <a:rPr kumimoji="1" lang="en-US" altLang="ja-JP" b="1" dirty="0" smtClean="0">
                          <a:latin typeface="Meiryo UI" panose="020B0604030504040204" pitchFamily="50" charset="-128"/>
                          <a:ea typeface="Meiryo UI" panose="020B0604030504040204" pitchFamily="50" charset="-128"/>
                        </a:rPr>
                        <a:t>3</a:t>
                      </a:r>
                      <a:endParaRPr kumimoji="1" lang="ja-JP" altLang="en-US" b="1" dirty="0">
                        <a:latin typeface="Meiryo UI" panose="020B0604030504040204" pitchFamily="50" charset="-128"/>
                        <a:ea typeface="Meiryo UI" panose="020B0604030504040204" pitchFamily="50" charset="-128"/>
                      </a:endParaRPr>
                    </a:p>
                  </a:txBody>
                  <a:tcPr/>
                </a:tc>
                <a:tc>
                  <a:txBody>
                    <a:bodyPr/>
                    <a:lstStyle/>
                    <a:p>
                      <a:pPr algn="ctr"/>
                      <a:r>
                        <a:rPr kumimoji="1" lang="en-US" altLang="ja-JP" b="1" dirty="0" smtClean="0">
                          <a:latin typeface="Meiryo UI" panose="020B0604030504040204" pitchFamily="50" charset="-128"/>
                          <a:ea typeface="Meiryo UI" panose="020B0604030504040204" pitchFamily="50" charset="-128"/>
                        </a:rPr>
                        <a:t>0</a:t>
                      </a:r>
                      <a:endParaRPr kumimoji="1" lang="ja-JP" altLang="en-US" b="1" dirty="0">
                        <a:latin typeface="Meiryo UI" panose="020B0604030504040204" pitchFamily="50" charset="-128"/>
                        <a:ea typeface="Meiryo UI" panose="020B0604030504040204" pitchFamily="50" charset="-128"/>
                      </a:endParaRPr>
                    </a:p>
                  </a:txBody>
                  <a:tcPr/>
                </a:tc>
                <a:tc>
                  <a:txBody>
                    <a:bodyPr/>
                    <a:lstStyle/>
                    <a:p>
                      <a:pPr algn="ctr"/>
                      <a:r>
                        <a:rPr kumimoji="1" lang="en-US" altLang="ja-JP" b="1" dirty="0" smtClean="0">
                          <a:latin typeface="Meiryo UI" panose="020B0604030504040204" pitchFamily="50" charset="-128"/>
                          <a:ea typeface="Meiryo UI" panose="020B0604030504040204" pitchFamily="50" charset="-128"/>
                        </a:rPr>
                        <a:t>1</a:t>
                      </a:r>
                      <a:endParaRPr kumimoji="1" lang="ja-JP" altLang="en-US" b="1" dirty="0">
                        <a:latin typeface="Meiryo UI" panose="020B0604030504040204" pitchFamily="50" charset="-128"/>
                        <a:ea typeface="Meiryo UI" panose="020B0604030504040204" pitchFamily="50" charset="-128"/>
                      </a:endParaRPr>
                    </a:p>
                  </a:txBody>
                  <a:tcPr/>
                </a:tc>
                <a:tc>
                  <a:txBody>
                    <a:bodyPr/>
                    <a:lstStyle/>
                    <a:p>
                      <a:pPr algn="ctr"/>
                      <a:r>
                        <a:rPr kumimoji="1" lang="en-US" altLang="ja-JP" b="1" dirty="0" smtClean="0">
                          <a:latin typeface="Meiryo UI" panose="020B0604030504040204" pitchFamily="50" charset="-128"/>
                          <a:ea typeface="Meiryo UI" panose="020B0604030504040204" pitchFamily="50" charset="-128"/>
                        </a:rPr>
                        <a:t>2</a:t>
                      </a:r>
                      <a:endParaRPr kumimoji="1" lang="ja-JP" altLang="en-US" b="1" dirty="0">
                        <a:latin typeface="Meiryo UI" panose="020B0604030504040204" pitchFamily="50" charset="-128"/>
                        <a:ea typeface="Meiryo UI" panose="020B0604030504040204" pitchFamily="50" charset="-128"/>
                      </a:endParaRPr>
                    </a:p>
                  </a:txBody>
                  <a:tcPr/>
                </a:tc>
                <a:tc>
                  <a:txBody>
                    <a:bodyPr/>
                    <a:lstStyle/>
                    <a:p>
                      <a:pPr algn="ctr"/>
                      <a:r>
                        <a:rPr kumimoji="1" lang="en-US" altLang="ja-JP" b="1" dirty="0" smtClean="0">
                          <a:latin typeface="Meiryo UI" panose="020B0604030504040204" pitchFamily="50" charset="-128"/>
                          <a:ea typeface="Meiryo UI" panose="020B0604030504040204" pitchFamily="50" charset="-128"/>
                        </a:rPr>
                        <a:t>3</a:t>
                      </a:r>
                      <a:endParaRPr kumimoji="1" lang="ja-JP" altLang="en-US" b="1"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907239838"/>
                  </a:ext>
                </a:extLst>
              </a:tr>
              <a:tr h="370840">
                <a:tc>
                  <a:txBody>
                    <a:bodyPr/>
                    <a:lstStyle/>
                    <a:p>
                      <a:pPr algn="ctr"/>
                      <a:r>
                        <a:rPr kumimoji="1" lang="en-US" altLang="ja-JP" b="1" dirty="0" smtClean="0">
                          <a:latin typeface="Meiryo UI" panose="020B0604030504040204" pitchFamily="50" charset="-128"/>
                          <a:ea typeface="Meiryo UI" panose="020B0604030504040204" pitchFamily="50" charset="-128"/>
                        </a:rPr>
                        <a:t>Point</a:t>
                      </a:r>
                      <a:endParaRPr kumimoji="1" lang="ja-JP" altLang="en-US" b="1" dirty="0">
                        <a:latin typeface="Meiryo UI" panose="020B0604030504040204" pitchFamily="50" charset="-128"/>
                        <a:ea typeface="Meiryo UI" panose="020B0604030504040204" pitchFamily="50" charset="-128"/>
                      </a:endParaRPr>
                    </a:p>
                  </a:txBody>
                  <a:tcPr/>
                </a:tc>
                <a:tc>
                  <a:txBody>
                    <a:bodyPr/>
                    <a:lstStyle/>
                    <a:p>
                      <a:pPr algn="ctr"/>
                      <a:r>
                        <a:rPr kumimoji="1" lang="en-US" altLang="ja-JP" b="1" dirty="0" smtClean="0">
                          <a:latin typeface="Meiryo UI" panose="020B0604030504040204" pitchFamily="50" charset="-128"/>
                          <a:ea typeface="Meiryo UI" panose="020B0604030504040204" pitchFamily="50" charset="-128"/>
                        </a:rPr>
                        <a:t>3</a:t>
                      </a:r>
                      <a:endParaRPr kumimoji="1" lang="ja-JP" altLang="en-US" b="1" dirty="0">
                        <a:latin typeface="Meiryo UI" panose="020B0604030504040204" pitchFamily="50" charset="-128"/>
                        <a:ea typeface="Meiryo UI" panose="020B0604030504040204" pitchFamily="50" charset="-128"/>
                      </a:endParaRPr>
                    </a:p>
                  </a:txBody>
                  <a:tcPr/>
                </a:tc>
                <a:tc>
                  <a:txBody>
                    <a:bodyPr/>
                    <a:lstStyle/>
                    <a:p>
                      <a:pPr algn="ctr"/>
                      <a:r>
                        <a:rPr kumimoji="1" lang="en-US" altLang="ja-JP" b="1" dirty="0" smtClean="0">
                          <a:latin typeface="Meiryo UI" panose="020B0604030504040204" pitchFamily="50" charset="-128"/>
                          <a:ea typeface="Meiryo UI" panose="020B0604030504040204" pitchFamily="50" charset="-128"/>
                        </a:rPr>
                        <a:t>0</a:t>
                      </a:r>
                      <a:endParaRPr kumimoji="1" lang="ja-JP" altLang="en-US" b="1" dirty="0">
                        <a:latin typeface="Meiryo UI" panose="020B0604030504040204" pitchFamily="50" charset="-128"/>
                        <a:ea typeface="Meiryo UI" panose="020B0604030504040204" pitchFamily="50" charset="-128"/>
                      </a:endParaRPr>
                    </a:p>
                  </a:txBody>
                  <a:tcPr/>
                </a:tc>
                <a:tc>
                  <a:txBody>
                    <a:bodyPr/>
                    <a:lstStyle/>
                    <a:p>
                      <a:pPr algn="ctr"/>
                      <a:r>
                        <a:rPr kumimoji="1" lang="en-US" altLang="ja-JP" b="1" dirty="0" smtClean="0">
                          <a:latin typeface="Meiryo UI" panose="020B0604030504040204" pitchFamily="50" charset="-128"/>
                          <a:ea typeface="Meiryo UI" panose="020B0604030504040204" pitchFamily="50" charset="-128"/>
                        </a:rPr>
                        <a:t>0</a:t>
                      </a:r>
                      <a:endParaRPr kumimoji="1" lang="ja-JP" altLang="en-US" b="1" dirty="0">
                        <a:latin typeface="Meiryo UI" panose="020B0604030504040204" pitchFamily="50" charset="-128"/>
                        <a:ea typeface="Meiryo UI" panose="020B0604030504040204" pitchFamily="50" charset="-128"/>
                      </a:endParaRPr>
                    </a:p>
                  </a:txBody>
                  <a:tcPr/>
                </a:tc>
                <a:tc>
                  <a:txBody>
                    <a:bodyPr/>
                    <a:lstStyle/>
                    <a:p>
                      <a:pPr algn="ctr"/>
                      <a:r>
                        <a:rPr kumimoji="1" lang="en-US" altLang="ja-JP" b="1" dirty="0" smtClean="0">
                          <a:latin typeface="Meiryo UI" panose="020B0604030504040204" pitchFamily="50" charset="-128"/>
                          <a:ea typeface="Meiryo UI" panose="020B0604030504040204" pitchFamily="50" charset="-128"/>
                        </a:rPr>
                        <a:t>0</a:t>
                      </a:r>
                      <a:endParaRPr kumimoji="1" lang="ja-JP" altLang="en-US" b="1" dirty="0">
                        <a:latin typeface="Meiryo UI" panose="020B0604030504040204" pitchFamily="50" charset="-128"/>
                        <a:ea typeface="Meiryo UI" panose="020B0604030504040204" pitchFamily="50" charset="-128"/>
                      </a:endParaRPr>
                    </a:p>
                  </a:txBody>
                  <a:tcPr/>
                </a:tc>
                <a:tc>
                  <a:txBody>
                    <a:bodyPr/>
                    <a:lstStyle/>
                    <a:p>
                      <a:pPr algn="ctr"/>
                      <a:r>
                        <a:rPr kumimoji="1" lang="en-US" altLang="ja-JP" b="1" dirty="0" smtClean="0">
                          <a:latin typeface="Meiryo UI" panose="020B0604030504040204" pitchFamily="50" charset="-128"/>
                          <a:ea typeface="Meiryo UI" panose="020B0604030504040204" pitchFamily="50" charset="-128"/>
                        </a:rPr>
                        <a:t>0</a:t>
                      </a:r>
                      <a:endParaRPr kumimoji="1" lang="ja-JP" altLang="en-US" b="1" dirty="0">
                        <a:latin typeface="Meiryo UI" panose="020B0604030504040204" pitchFamily="50" charset="-128"/>
                        <a:ea typeface="Meiryo UI" panose="020B0604030504040204" pitchFamily="50" charset="-128"/>
                      </a:endParaRPr>
                    </a:p>
                  </a:txBody>
                  <a:tcPr/>
                </a:tc>
                <a:tc>
                  <a:txBody>
                    <a:bodyPr/>
                    <a:lstStyle/>
                    <a:p>
                      <a:pPr algn="ctr"/>
                      <a:r>
                        <a:rPr kumimoji="1" lang="en-US" altLang="ja-JP" b="1" dirty="0" smtClean="0">
                          <a:latin typeface="Meiryo UI" panose="020B0604030504040204" pitchFamily="50" charset="-128"/>
                          <a:ea typeface="Meiryo UI" panose="020B0604030504040204" pitchFamily="50" charset="-128"/>
                        </a:rPr>
                        <a:t>1</a:t>
                      </a:r>
                      <a:endParaRPr kumimoji="1" lang="ja-JP" altLang="en-US" b="1" dirty="0">
                        <a:latin typeface="Meiryo UI" panose="020B0604030504040204" pitchFamily="50" charset="-128"/>
                        <a:ea typeface="Meiryo UI" panose="020B0604030504040204" pitchFamily="50" charset="-128"/>
                      </a:endParaRPr>
                    </a:p>
                  </a:txBody>
                  <a:tcPr/>
                </a:tc>
                <a:tc>
                  <a:txBody>
                    <a:bodyPr/>
                    <a:lstStyle/>
                    <a:p>
                      <a:pPr algn="ctr"/>
                      <a:r>
                        <a:rPr kumimoji="1" lang="en-US" altLang="ja-JP" b="1" dirty="0" smtClean="0">
                          <a:latin typeface="Meiryo UI" panose="020B0604030504040204" pitchFamily="50" charset="-128"/>
                          <a:ea typeface="Meiryo UI" panose="020B0604030504040204" pitchFamily="50" charset="-128"/>
                        </a:rPr>
                        <a:t>0</a:t>
                      </a:r>
                      <a:endParaRPr kumimoji="1" lang="ja-JP" altLang="en-US" b="1" dirty="0">
                        <a:latin typeface="Meiryo UI" panose="020B0604030504040204" pitchFamily="50" charset="-128"/>
                        <a:ea typeface="Meiryo UI" panose="020B0604030504040204" pitchFamily="50" charset="-128"/>
                      </a:endParaRPr>
                    </a:p>
                  </a:txBody>
                  <a:tcPr/>
                </a:tc>
                <a:tc>
                  <a:txBody>
                    <a:bodyPr/>
                    <a:lstStyle/>
                    <a:p>
                      <a:pPr algn="ctr"/>
                      <a:r>
                        <a:rPr kumimoji="1" lang="en-US" altLang="ja-JP" b="1" dirty="0" smtClean="0">
                          <a:latin typeface="Meiryo UI" panose="020B0604030504040204" pitchFamily="50" charset="-128"/>
                          <a:ea typeface="Meiryo UI" panose="020B0604030504040204" pitchFamily="50" charset="-128"/>
                        </a:rPr>
                        <a:t>0</a:t>
                      </a:r>
                      <a:endParaRPr kumimoji="1" lang="ja-JP" altLang="en-US" b="1"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758432150"/>
                  </a:ext>
                </a:extLst>
              </a:tr>
            </a:tbl>
          </a:graphicData>
        </a:graphic>
      </p:graphicFrame>
      <p:sp>
        <p:nvSpPr>
          <p:cNvPr id="17" name="正方形/長方形 16"/>
          <p:cNvSpPr/>
          <p:nvPr/>
        </p:nvSpPr>
        <p:spPr>
          <a:xfrm>
            <a:off x="1151116" y="1344475"/>
            <a:ext cx="882360" cy="748705"/>
          </a:xfrm>
          <a:prstGeom prst="rect">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2" name="正方形/長方形 21"/>
          <p:cNvSpPr/>
          <p:nvPr/>
        </p:nvSpPr>
        <p:spPr>
          <a:xfrm>
            <a:off x="5816729" y="1344475"/>
            <a:ext cx="882360" cy="748705"/>
          </a:xfrm>
          <a:prstGeom prst="rect">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8" name="正方形/長方形 17"/>
          <p:cNvSpPr/>
          <p:nvPr/>
        </p:nvSpPr>
        <p:spPr>
          <a:xfrm>
            <a:off x="1151116" y="1718827"/>
            <a:ext cx="3662605" cy="374353"/>
          </a:xfrm>
          <a:prstGeom prst="rect">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4" name="正方形/長方形 23"/>
          <p:cNvSpPr/>
          <p:nvPr/>
        </p:nvSpPr>
        <p:spPr>
          <a:xfrm>
            <a:off x="4867786" y="1718827"/>
            <a:ext cx="3662605" cy="374353"/>
          </a:xfrm>
          <a:prstGeom prst="rect">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9" name="直線矢印コネクタ 18"/>
          <p:cNvCxnSpPr/>
          <p:nvPr/>
        </p:nvCxnSpPr>
        <p:spPr>
          <a:xfrm flipH="1">
            <a:off x="1151116" y="2093180"/>
            <a:ext cx="1908676" cy="73816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flipH="1">
            <a:off x="1691600" y="2098448"/>
            <a:ext cx="4799110" cy="7328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正方形/長方形 24"/>
          <p:cNvSpPr/>
          <p:nvPr/>
        </p:nvSpPr>
        <p:spPr>
          <a:xfrm>
            <a:off x="611450" y="2831347"/>
            <a:ext cx="8137130" cy="369332"/>
          </a:xfrm>
          <a:prstGeom prst="rect">
            <a:avLst/>
          </a:prstGeom>
        </p:spPr>
        <p:txBody>
          <a:bodyPr wrap="square">
            <a:spAutoFit/>
          </a:bodyPr>
          <a:lstStyle/>
          <a:p>
            <a:r>
              <a:rPr lang="ja-JP" altLang="en-US" b="1" dirty="0">
                <a:solidFill>
                  <a:srgbClr val="0000FF"/>
                </a:solidFill>
                <a:latin typeface="Meiryo UI" panose="020B0604030504040204" pitchFamily="50" charset="-128"/>
                <a:ea typeface="Meiryo UI" panose="020B0604030504040204" pitchFamily="50" charset="-128"/>
              </a:rPr>
              <a:t>30000100</a:t>
            </a:r>
            <a:r>
              <a:rPr lang="ja-JP" altLang="en-US" b="1" dirty="0">
                <a:latin typeface="Meiryo UI" panose="020B0604030504040204" pitchFamily="50" charset="-128"/>
                <a:ea typeface="Meiryo UI" panose="020B0604030504040204" pitchFamily="50" charset="-128"/>
              </a:rPr>
              <a:t> in quadrature → (conversion) → "49168" in decimal</a:t>
            </a:r>
          </a:p>
        </p:txBody>
      </p:sp>
      <p:sp>
        <p:nvSpPr>
          <p:cNvPr id="31" name="正方形/長方形 30"/>
          <p:cNvSpPr/>
          <p:nvPr/>
        </p:nvSpPr>
        <p:spPr>
          <a:xfrm>
            <a:off x="323411" y="3379580"/>
            <a:ext cx="7777080" cy="369332"/>
          </a:xfrm>
          <a:prstGeom prst="rect">
            <a:avLst/>
          </a:prstGeom>
        </p:spPr>
        <p:txBody>
          <a:bodyPr wrap="square">
            <a:spAutoFit/>
          </a:bodyPr>
          <a:lstStyle/>
          <a:p>
            <a:r>
              <a:rPr lang="en-US" altLang="ja-JP" b="1" dirty="0" smtClean="0">
                <a:solidFill>
                  <a:srgbClr val="0000FF"/>
                </a:solidFill>
                <a:latin typeface="Meiryo UI" panose="020B0604030504040204" pitchFamily="50" charset="-128"/>
                <a:ea typeface="Meiryo UI" panose="020B0604030504040204" pitchFamily="50" charset="-128"/>
              </a:rPr>
              <a:t>When the Taxi choose “</a:t>
            </a:r>
            <a:r>
              <a:rPr lang="ja-JP" altLang="en-US" b="1" dirty="0" smtClean="0">
                <a:solidFill>
                  <a:srgbClr val="0000FF"/>
                </a:solidFill>
                <a:latin typeface="Meiryo UI" panose="020B0604030504040204" pitchFamily="50" charset="-128"/>
                <a:ea typeface="Meiryo UI" panose="020B0604030504040204" pitchFamily="50" charset="-128"/>
              </a:rPr>
              <a:t>↑</a:t>
            </a:r>
            <a:r>
              <a:rPr lang="en-US" altLang="ja-JP" b="1" dirty="0" smtClean="0">
                <a:solidFill>
                  <a:srgbClr val="0000FF"/>
                </a:solidFill>
                <a:latin typeface="Meiryo UI" panose="020B0604030504040204" pitchFamily="50" charset="-128"/>
                <a:ea typeface="Meiryo UI" panose="020B0604030504040204" pitchFamily="50" charset="-128"/>
              </a:rPr>
              <a:t>(0)</a:t>
            </a:r>
            <a:r>
              <a:rPr lang="ja-JP" altLang="en-US" b="1" dirty="0" smtClean="0">
                <a:solidFill>
                  <a:srgbClr val="0000FF"/>
                </a:solidFill>
                <a:latin typeface="Meiryo UI" panose="020B0604030504040204" pitchFamily="50" charset="-128"/>
                <a:ea typeface="Meiryo UI" panose="020B0604030504040204" pitchFamily="50" charset="-128"/>
              </a:rPr>
              <a:t>  </a:t>
            </a:r>
            <a:r>
              <a:rPr lang="en-US" altLang="ja-JP" b="1" dirty="0" smtClean="0">
                <a:solidFill>
                  <a:srgbClr val="0000FF"/>
                </a:solidFill>
                <a:latin typeface="Meiryo UI" panose="020B0604030504040204" pitchFamily="50" charset="-128"/>
                <a:ea typeface="Meiryo UI" panose="020B0604030504040204" pitchFamily="50" charset="-128"/>
              </a:rPr>
              <a:t>then             </a:t>
            </a:r>
            <a:r>
              <a:rPr lang="ja-JP" altLang="en-US" b="1" dirty="0" smtClean="0">
                <a:solidFill>
                  <a:srgbClr val="0000FF"/>
                </a:solidFill>
                <a:latin typeface="Meiryo UI" panose="020B0604030504040204" pitchFamily="50" charset="-128"/>
                <a:ea typeface="Meiryo UI" panose="020B0604030504040204" pitchFamily="50" charset="-128"/>
              </a:rPr>
              <a:t>  </a:t>
            </a:r>
            <a:r>
              <a:rPr lang="en-US" altLang="ja-JP" b="1" dirty="0" smtClean="0">
                <a:solidFill>
                  <a:srgbClr val="0000FF"/>
                </a:solidFill>
                <a:latin typeface="Meiryo UI" panose="020B0604030504040204" pitchFamily="50" charset="-128"/>
                <a:ea typeface="Meiryo UI" panose="020B0604030504040204" pitchFamily="50" charset="-128"/>
              </a:rPr>
              <a:t>          will be made.</a:t>
            </a:r>
            <a:r>
              <a:rPr lang="ja-JP" altLang="en-US" b="1" dirty="0" smtClean="0">
                <a:solidFill>
                  <a:srgbClr val="0000FF"/>
                </a:solidFill>
                <a:latin typeface="Meiryo UI" panose="020B0604030504040204" pitchFamily="50" charset="-128"/>
                <a:ea typeface="Meiryo UI" panose="020B0604030504040204" pitchFamily="50" charset="-128"/>
              </a:rPr>
              <a:t> </a:t>
            </a:r>
            <a:endParaRPr lang="ja-JP" altLang="en-US" b="1" dirty="0">
              <a:latin typeface="Meiryo UI" panose="020B0604030504040204" pitchFamily="50" charset="-128"/>
              <a:ea typeface="Meiryo UI" panose="020B0604030504040204" pitchFamily="50" charset="-128"/>
            </a:endParaRPr>
          </a:p>
        </p:txBody>
      </p:sp>
      <p:sp>
        <p:nvSpPr>
          <p:cNvPr id="11" name="正方形/長方形 10"/>
          <p:cNvSpPr/>
          <p:nvPr/>
        </p:nvSpPr>
        <p:spPr>
          <a:xfrm>
            <a:off x="799221" y="3884901"/>
            <a:ext cx="7301269" cy="1200329"/>
          </a:xfrm>
          <a:prstGeom prst="rect">
            <a:avLst/>
          </a:prstGeom>
        </p:spPr>
        <p:txBody>
          <a:bodyPr wrap="square">
            <a:spAutoFit/>
          </a:bodyPr>
          <a:lstStyle/>
          <a:p>
            <a:r>
              <a:rPr lang="en-US" altLang="ja-JP" b="1" dirty="0" smtClean="0">
                <a:latin typeface="Meiryo UI" panose="020B0604030504040204" pitchFamily="50" charset="-128"/>
                <a:ea typeface="Meiryo UI" panose="020B0604030504040204" pitchFamily="50" charset="-128"/>
              </a:rPr>
              <a:t>Many pairs of “</a:t>
            </a:r>
            <a:r>
              <a:rPr lang="en-US" altLang="ja-JP" b="1" dirty="0" err="1" smtClean="0">
                <a:latin typeface="Meiryo UI" panose="020B0604030504040204" pitchFamily="50" charset="-128"/>
                <a:ea typeface="Meiryo UI" panose="020B0604030504040204" pitchFamily="50" charset="-128"/>
              </a:rPr>
              <a:t>status:action</a:t>
            </a:r>
            <a:r>
              <a:rPr lang="en-US" altLang="ja-JP" b="1" dirty="0" smtClean="0">
                <a:latin typeface="Meiryo UI" panose="020B0604030504040204" pitchFamily="50" charset="-128"/>
                <a:ea typeface="Meiryo UI" panose="020B0604030504040204" pitchFamily="50" charset="-128"/>
              </a:rPr>
              <a:t>” will be made</a:t>
            </a:r>
          </a:p>
          <a:p>
            <a:endParaRPr lang="en-US" altLang="ja-JP" b="1" dirty="0" smtClean="0">
              <a:latin typeface="Meiryo UI" panose="020B0604030504040204" pitchFamily="50" charset="-128"/>
              <a:ea typeface="Meiryo UI" panose="020B0604030504040204" pitchFamily="50" charset="-128"/>
            </a:endParaRPr>
          </a:p>
          <a:p>
            <a:r>
              <a:rPr lang="en-US" altLang="ja-JP" b="1" dirty="0">
                <a:latin typeface="Meiryo UI" panose="020B0604030504040204" pitchFamily="50" charset="-128"/>
                <a:ea typeface="Meiryo UI" panose="020B0604030504040204" pitchFamily="50" charset="-128"/>
              </a:rPr>
              <a:t>If a passenger is able to arrive at the station in a shorter time, the pair is placed higher on the list.</a:t>
            </a:r>
            <a:endParaRPr lang="ja-JP" altLang="en-US" b="1" dirty="0">
              <a:latin typeface="Meiryo UI" panose="020B0604030504040204" pitchFamily="50" charset="-128"/>
              <a:ea typeface="Meiryo UI" panose="020B0604030504040204" pitchFamily="50" charset="-128"/>
            </a:endParaRPr>
          </a:p>
        </p:txBody>
      </p:sp>
      <p:sp>
        <p:nvSpPr>
          <p:cNvPr id="14" name="楕円 13"/>
          <p:cNvSpPr/>
          <p:nvPr/>
        </p:nvSpPr>
        <p:spPr>
          <a:xfrm>
            <a:off x="4673303" y="3252709"/>
            <a:ext cx="1698947" cy="621367"/>
          </a:xfrm>
          <a:prstGeom prst="ellipse">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b="1" dirty="0" smtClean="0">
                <a:solidFill>
                  <a:srgbClr val="0000FF"/>
                </a:solidFill>
                <a:latin typeface="Meiryo UI" panose="020B0604030504040204" pitchFamily="50" charset="-128"/>
                <a:ea typeface="Meiryo UI" panose="020B0604030504040204" pitchFamily="50" charset="-128"/>
              </a:rPr>
              <a:t>Action</a:t>
            </a:r>
          </a:p>
          <a:p>
            <a:pPr algn="ctr"/>
            <a:r>
              <a:rPr lang="en-US" altLang="ja-JP" b="1" dirty="0" smtClean="0">
                <a:solidFill>
                  <a:srgbClr val="0000FF"/>
                </a:solidFill>
                <a:latin typeface="Meiryo UI" panose="020B0604030504040204" pitchFamily="50" charset="-128"/>
                <a:ea typeface="Meiryo UI" panose="020B0604030504040204" pitchFamily="50" charset="-128"/>
              </a:rPr>
              <a:t>49168:0</a:t>
            </a:r>
            <a:endParaRPr kumimoji="1" lang="ja-JP" altLang="en-US" b="1" dirty="0">
              <a:latin typeface="Meiryo UI" panose="020B0604030504040204" pitchFamily="50" charset="-128"/>
              <a:ea typeface="Meiryo UI" panose="020B0604030504040204" pitchFamily="50" charset="-128"/>
            </a:endParaRPr>
          </a:p>
        </p:txBody>
      </p:sp>
      <p:sp>
        <p:nvSpPr>
          <p:cNvPr id="16" name="楕円 15"/>
          <p:cNvSpPr/>
          <p:nvPr/>
        </p:nvSpPr>
        <p:spPr>
          <a:xfrm>
            <a:off x="971500" y="5461283"/>
            <a:ext cx="1698947" cy="621367"/>
          </a:xfrm>
          <a:prstGeom prst="ellipse">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b="1" dirty="0" smtClean="0">
                <a:solidFill>
                  <a:srgbClr val="0000FF"/>
                </a:solidFill>
                <a:latin typeface="Meiryo UI" panose="020B0604030504040204" pitchFamily="50" charset="-128"/>
                <a:ea typeface="Meiryo UI" panose="020B0604030504040204" pitchFamily="50" charset="-128"/>
              </a:rPr>
              <a:t>Action</a:t>
            </a:r>
          </a:p>
          <a:p>
            <a:pPr algn="ctr"/>
            <a:r>
              <a:rPr lang="en-US" altLang="ja-JP" b="1" dirty="0" err="1" smtClean="0">
                <a:solidFill>
                  <a:srgbClr val="0000FF"/>
                </a:solidFill>
                <a:latin typeface="Meiryo UI" panose="020B0604030504040204" pitchFamily="50" charset="-128"/>
                <a:ea typeface="Meiryo UI" panose="020B0604030504040204" pitchFamily="50" charset="-128"/>
              </a:rPr>
              <a:t>XXXX:Y</a:t>
            </a:r>
            <a:endParaRPr kumimoji="1" lang="ja-JP" altLang="en-US" b="1" dirty="0">
              <a:latin typeface="Meiryo UI" panose="020B0604030504040204" pitchFamily="50" charset="-128"/>
              <a:ea typeface="Meiryo UI" panose="020B0604030504040204" pitchFamily="50" charset="-128"/>
            </a:endParaRPr>
          </a:p>
        </p:txBody>
      </p:sp>
      <p:sp>
        <p:nvSpPr>
          <p:cNvPr id="20" name="楕円 19"/>
          <p:cNvSpPr/>
          <p:nvPr/>
        </p:nvSpPr>
        <p:spPr>
          <a:xfrm>
            <a:off x="1123900" y="5613683"/>
            <a:ext cx="1698947" cy="621367"/>
          </a:xfrm>
          <a:prstGeom prst="ellipse">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b="1" dirty="0" smtClean="0">
                <a:solidFill>
                  <a:srgbClr val="0000FF"/>
                </a:solidFill>
                <a:latin typeface="Meiryo UI" panose="020B0604030504040204" pitchFamily="50" charset="-128"/>
                <a:ea typeface="Meiryo UI" panose="020B0604030504040204" pitchFamily="50" charset="-128"/>
              </a:rPr>
              <a:t>Action</a:t>
            </a:r>
          </a:p>
          <a:p>
            <a:pPr algn="ctr"/>
            <a:r>
              <a:rPr lang="en-US" altLang="ja-JP" b="1" dirty="0" err="1" smtClean="0">
                <a:solidFill>
                  <a:srgbClr val="0000FF"/>
                </a:solidFill>
                <a:latin typeface="Meiryo UI" panose="020B0604030504040204" pitchFamily="50" charset="-128"/>
                <a:ea typeface="Meiryo UI" panose="020B0604030504040204" pitchFamily="50" charset="-128"/>
              </a:rPr>
              <a:t>XXXX:Y</a:t>
            </a:r>
            <a:endParaRPr kumimoji="1" lang="ja-JP" altLang="en-US" b="1" dirty="0">
              <a:latin typeface="Meiryo UI" panose="020B0604030504040204" pitchFamily="50" charset="-128"/>
              <a:ea typeface="Meiryo UI" panose="020B0604030504040204" pitchFamily="50" charset="-128"/>
            </a:endParaRPr>
          </a:p>
        </p:txBody>
      </p:sp>
      <p:sp>
        <p:nvSpPr>
          <p:cNvPr id="21" name="楕円 20"/>
          <p:cNvSpPr/>
          <p:nvPr/>
        </p:nvSpPr>
        <p:spPr>
          <a:xfrm>
            <a:off x="1276300" y="5766083"/>
            <a:ext cx="1698947" cy="621367"/>
          </a:xfrm>
          <a:prstGeom prst="ellipse">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b="1" dirty="0" smtClean="0">
                <a:solidFill>
                  <a:srgbClr val="0000FF"/>
                </a:solidFill>
                <a:latin typeface="Meiryo UI" panose="020B0604030504040204" pitchFamily="50" charset="-128"/>
                <a:ea typeface="Meiryo UI" panose="020B0604030504040204" pitchFamily="50" charset="-128"/>
              </a:rPr>
              <a:t>Action</a:t>
            </a:r>
          </a:p>
          <a:p>
            <a:pPr algn="ctr"/>
            <a:r>
              <a:rPr lang="en-US" altLang="ja-JP" b="1" dirty="0" err="1" smtClean="0">
                <a:solidFill>
                  <a:srgbClr val="0000FF"/>
                </a:solidFill>
                <a:latin typeface="Meiryo UI" panose="020B0604030504040204" pitchFamily="50" charset="-128"/>
                <a:ea typeface="Meiryo UI" panose="020B0604030504040204" pitchFamily="50" charset="-128"/>
              </a:rPr>
              <a:t>XXXX:Y</a:t>
            </a:r>
            <a:endParaRPr kumimoji="1" lang="ja-JP" altLang="en-US" b="1" dirty="0">
              <a:latin typeface="Meiryo UI" panose="020B0604030504040204" pitchFamily="50" charset="-128"/>
              <a:ea typeface="Meiryo UI" panose="020B0604030504040204" pitchFamily="50" charset="-128"/>
            </a:endParaRPr>
          </a:p>
        </p:txBody>
      </p:sp>
      <p:sp>
        <p:nvSpPr>
          <p:cNvPr id="27" name="楕円 26"/>
          <p:cNvSpPr/>
          <p:nvPr/>
        </p:nvSpPr>
        <p:spPr>
          <a:xfrm>
            <a:off x="1428700" y="5918483"/>
            <a:ext cx="1698947" cy="621367"/>
          </a:xfrm>
          <a:prstGeom prst="ellipse">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b="1" dirty="0" smtClean="0">
                <a:solidFill>
                  <a:srgbClr val="0000FF"/>
                </a:solidFill>
                <a:latin typeface="Meiryo UI" panose="020B0604030504040204" pitchFamily="50" charset="-128"/>
                <a:ea typeface="Meiryo UI" panose="020B0604030504040204" pitchFamily="50" charset="-128"/>
              </a:rPr>
              <a:t>Action</a:t>
            </a:r>
          </a:p>
          <a:p>
            <a:pPr algn="ctr"/>
            <a:r>
              <a:rPr lang="en-US" altLang="ja-JP" b="1" dirty="0" err="1" smtClean="0">
                <a:solidFill>
                  <a:srgbClr val="0000FF"/>
                </a:solidFill>
                <a:latin typeface="Meiryo UI" panose="020B0604030504040204" pitchFamily="50" charset="-128"/>
                <a:ea typeface="Meiryo UI" panose="020B0604030504040204" pitchFamily="50" charset="-128"/>
              </a:rPr>
              <a:t>XXXX:Y</a:t>
            </a:r>
            <a:endParaRPr kumimoji="1" lang="ja-JP" altLang="en-US" b="1" dirty="0">
              <a:latin typeface="Meiryo UI" panose="020B0604030504040204" pitchFamily="50" charset="-128"/>
              <a:ea typeface="Meiryo UI" panose="020B0604030504040204" pitchFamily="50" charset="-128"/>
            </a:endParaRPr>
          </a:p>
        </p:txBody>
      </p:sp>
      <p:sp>
        <p:nvSpPr>
          <p:cNvPr id="28" name="楕円 27"/>
          <p:cNvSpPr/>
          <p:nvPr/>
        </p:nvSpPr>
        <p:spPr>
          <a:xfrm>
            <a:off x="1581100" y="6070883"/>
            <a:ext cx="1698947" cy="621367"/>
          </a:xfrm>
          <a:prstGeom prst="ellipse">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b="1" dirty="0" smtClean="0">
                <a:solidFill>
                  <a:srgbClr val="0000FF"/>
                </a:solidFill>
                <a:latin typeface="Meiryo UI" panose="020B0604030504040204" pitchFamily="50" charset="-128"/>
                <a:ea typeface="Meiryo UI" panose="020B0604030504040204" pitchFamily="50" charset="-128"/>
              </a:rPr>
              <a:t>Action</a:t>
            </a:r>
          </a:p>
          <a:p>
            <a:pPr algn="ctr"/>
            <a:r>
              <a:rPr lang="en-US" altLang="ja-JP" b="1" dirty="0" err="1" smtClean="0">
                <a:solidFill>
                  <a:srgbClr val="0000FF"/>
                </a:solidFill>
                <a:latin typeface="Meiryo UI" panose="020B0604030504040204" pitchFamily="50" charset="-128"/>
                <a:ea typeface="Meiryo UI" panose="020B0604030504040204" pitchFamily="50" charset="-128"/>
              </a:rPr>
              <a:t>XXXX:Y</a:t>
            </a:r>
            <a:endParaRPr kumimoji="1" lang="ja-JP" altLang="en-US" b="1" dirty="0">
              <a:latin typeface="Meiryo UI" panose="020B0604030504040204" pitchFamily="50" charset="-128"/>
              <a:ea typeface="Meiryo UI" panose="020B0604030504040204" pitchFamily="50" charset="-128"/>
            </a:endParaRPr>
          </a:p>
        </p:txBody>
      </p:sp>
      <p:sp>
        <p:nvSpPr>
          <p:cNvPr id="29" name="楕円 28"/>
          <p:cNvSpPr/>
          <p:nvPr/>
        </p:nvSpPr>
        <p:spPr>
          <a:xfrm>
            <a:off x="1733500" y="6223283"/>
            <a:ext cx="1698947" cy="621367"/>
          </a:xfrm>
          <a:prstGeom prst="ellipse">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b="1" dirty="0" smtClean="0">
                <a:solidFill>
                  <a:srgbClr val="0000FF"/>
                </a:solidFill>
                <a:latin typeface="Meiryo UI" panose="020B0604030504040204" pitchFamily="50" charset="-128"/>
                <a:ea typeface="Meiryo UI" panose="020B0604030504040204" pitchFamily="50" charset="-128"/>
              </a:rPr>
              <a:t>Action</a:t>
            </a:r>
          </a:p>
          <a:p>
            <a:pPr algn="ctr"/>
            <a:r>
              <a:rPr lang="en-US" altLang="ja-JP" b="1" dirty="0" err="1" smtClean="0">
                <a:solidFill>
                  <a:srgbClr val="0000FF"/>
                </a:solidFill>
                <a:latin typeface="Meiryo UI" panose="020B0604030504040204" pitchFamily="50" charset="-128"/>
                <a:ea typeface="Meiryo UI" panose="020B0604030504040204" pitchFamily="50" charset="-128"/>
              </a:rPr>
              <a:t>XXXX:Y</a:t>
            </a:r>
            <a:endParaRPr kumimoji="1" lang="ja-JP" altLang="en-US" b="1" dirty="0">
              <a:latin typeface="Meiryo UI" panose="020B0604030504040204" pitchFamily="50" charset="-128"/>
              <a:ea typeface="Meiryo UI" panose="020B0604030504040204" pitchFamily="50" charset="-128"/>
            </a:endParaRPr>
          </a:p>
        </p:txBody>
      </p:sp>
      <p:sp>
        <p:nvSpPr>
          <p:cNvPr id="37" name="楕円 36"/>
          <p:cNvSpPr/>
          <p:nvPr/>
        </p:nvSpPr>
        <p:spPr>
          <a:xfrm>
            <a:off x="2424264" y="5461283"/>
            <a:ext cx="1698947" cy="621367"/>
          </a:xfrm>
          <a:prstGeom prst="ellipse">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b="1" dirty="0" smtClean="0">
                <a:solidFill>
                  <a:srgbClr val="0000FF"/>
                </a:solidFill>
                <a:latin typeface="Meiryo UI" panose="020B0604030504040204" pitchFamily="50" charset="-128"/>
                <a:ea typeface="Meiryo UI" panose="020B0604030504040204" pitchFamily="50" charset="-128"/>
              </a:rPr>
              <a:t>Action</a:t>
            </a:r>
          </a:p>
          <a:p>
            <a:pPr algn="ctr"/>
            <a:r>
              <a:rPr lang="en-US" altLang="ja-JP" b="1" dirty="0" err="1" smtClean="0">
                <a:solidFill>
                  <a:srgbClr val="0000FF"/>
                </a:solidFill>
                <a:latin typeface="Meiryo UI" panose="020B0604030504040204" pitchFamily="50" charset="-128"/>
                <a:ea typeface="Meiryo UI" panose="020B0604030504040204" pitchFamily="50" charset="-128"/>
              </a:rPr>
              <a:t>XXXX:Y</a:t>
            </a:r>
            <a:endParaRPr kumimoji="1" lang="ja-JP" altLang="en-US" b="1" dirty="0">
              <a:latin typeface="Meiryo UI" panose="020B0604030504040204" pitchFamily="50" charset="-128"/>
              <a:ea typeface="Meiryo UI" panose="020B0604030504040204" pitchFamily="50" charset="-128"/>
            </a:endParaRPr>
          </a:p>
        </p:txBody>
      </p:sp>
      <p:sp>
        <p:nvSpPr>
          <p:cNvPr id="38" name="楕円 37"/>
          <p:cNvSpPr/>
          <p:nvPr/>
        </p:nvSpPr>
        <p:spPr>
          <a:xfrm>
            <a:off x="2576664" y="5613683"/>
            <a:ext cx="1698947" cy="621367"/>
          </a:xfrm>
          <a:prstGeom prst="ellipse">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b="1" dirty="0" smtClean="0">
                <a:solidFill>
                  <a:srgbClr val="0000FF"/>
                </a:solidFill>
                <a:latin typeface="Meiryo UI" panose="020B0604030504040204" pitchFamily="50" charset="-128"/>
                <a:ea typeface="Meiryo UI" panose="020B0604030504040204" pitchFamily="50" charset="-128"/>
              </a:rPr>
              <a:t>Action</a:t>
            </a:r>
          </a:p>
          <a:p>
            <a:pPr algn="ctr"/>
            <a:r>
              <a:rPr lang="en-US" altLang="ja-JP" b="1" dirty="0" err="1" smtClean="0">
                <a:solidFill>
                  <a:srgbClr val="0000FF"/>
                </a:solidFill>
                <a:latin typeface="Meiryo UI" panose="020B0604030504040204" pitchFamily="50" charset="-128"/>
                <a:ea typeface="Meiryo UI" panose="020B0604030504040204" pitchFamily="50" charset="-128"/>
              </a:rPr>
              <a:t>XXXX:Y</a:t>
            </a:r>
            <a:endParaRPr kumimoji="1" lang="ja-JP" altLang="en-US" b="1" dirty="0">
              <a:latin typeface="Meiryo UI" panose="020B0604030504040204" pitchFamily="50" charset="-128"/>
              <a:ea typeface="Meiryo UI" panose="020B0604030504040204" pitchFamily="50" charset="-128"/>
            </a:endParaRPr>
          </a:p>
        </p:txBody>
      </p:sp>
      <p:sp>
        <p:nvSpPr>
          <p:cNvPr id="39" name="楕円 38"/>
          <p:cNvSpPr/>
          <p:nvPr/>
        </p:nvSpPr>
        <p:spPr>
          <a:xfrm>
            <a:off x="2729064" y="5766083"/>
            <a:ext cx="1698947" cy="621367"/>
          </a:xfrm>
          <a:prstGeom prst="ellipse">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b="1" dirty="0" smtClean="0">
                <a:solidFill>
                  <a:srgbClr val="0000FF"/>
                </a:solidFill>
                <a:latin typeface="Meiryo UI" panose="020B0604030504040204" pitchFamily="50" charset="-128"/>
                <a:ea typeface="Meiryo UI" panose="020B0604030504040204" pitchFamily="50" charset="-128"/>
              </a:rPr>
              <a:t>Action</a:t>
            </a:r>
          </a:p>
          <a:p>
            <a:pPr algn="ctr"/>
            <a:r>
              <a:rPr lang="en-US" altLang="ja-JP" b="1" dirty="0" err="1" smtClean="0">
                <a:solidFill>
                  <a:srgbClr val="0000FF"/>
                </a:solidFill>
                <a:latin typeface="Meiryo UI" panose="020B0604030504040204" pitchFamily="50" charset="-128"/>
                <a:ea typeface="Meiryo UI" panose="020B0604030504040204" pitchFamily="50" charset="-128"/>
              </a:rPr>
              <a:t>XXXX:Y</a:t>
            </a:r>
            <a:endParaRPr kumimoji="1" lang="ja-JP" altLang="en-US" b="1" dirty="0">
              <a:latin typeface="Meiryo UI" panose="020B0604030504040204" pitchFamily="50" charset="-128"/>
              <a:ea typeface="Meiryo UI" panose="020B0604030504040204" pitchFamily="50" charset="-128"/>
            </a:endParaRPr>
          </a:p>
        </p:txBody>
      </p:sp>
      <p:sp>
        <p:nvSpPr>
          <p:cNvPr id="40" name="楕円 39"/>
          <p:cNvSpPr/>
          <p:nvPr/>
        </p:nvSpPr>
        <p:spPr>
          <a:xfrm>
            <a:off x="2881464" y="5918483"/>
            <a:ext cx="1698947" cy="621367"/>
          </a:xfrm>
          <a:prstGeom prst="ellipse">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b="1" dirty="0" smtClean="0">
                <a:solidFill>
                  <a:srgbClr val="0000FF"/>
                </a:solidFill>
                <a:latin typeface="Meiryo UI" panose="020B0604030504040204" pitchFamily="50" charset="-128"/>
                <a:ea typeface="Meiryo UI" panose="020B0604030504040204" pitchFamily="50" charset="-128"/>
              </a:rPr>
              <a:t>Action</a:t>
            </a:r>
          </a:p>
          <a:p>
            <a:pPr algn="ctr"/>
            <a:r>
              <a:rPr lang="en-US" altLang="ja-JP" b="1" dirty="0" err="1" smtClean="0">
                <a:solidFill>
                  <a:srgbClr val="0000FF"/>
                </a:solidFill>
                <a:latin typeface="Meiryo UI" panose="020B0604030504040204" pitchFamily="50" charset="-128"/>
                <a:ea typeface="Meiryo UI" panose="020B0604030504040204" pitchFamily="50" charset="-128"/>
              </a:rPr>
              <a:t>XXXX:Y</a:t>
            </a:r>
            <a:endParaRPr kumimoji="1" lang="ja-JP" altLang="en-US" b="1" dirty="0">
              <a:latin typeface="Meiryo UI" panose="020B0604030504040204" pitchFamily="50" charset="-128"/>
              <a:ea typeface="Meiryo UI" panose="020B0604030504040204" pitchFamily="50" charset="-128"/>
            </a:endParaRPr>
          </a:p>
        </p:txBody>
      </p:sp>
      <p:sp>
        <p:nvSpPr>
          <p:cNvPr id="41" name="楕円 40"/>
          <p:cNvSpPr/>
          <p:nvPr/>
        </p:nvSpPr>
        <p:spPr>
          <a:xfrm>
            <a:off x="3033864" y="6070883"/>
            <a:ext cx="1698947" cy="621367"/>
          </a:xfrm>
          <a:prstGeom prst="ellipse">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b="1" dirty="0" smtClean="0">
                <a:solidFill>
                  <a:srgbClr val="0000FF"/>
                </a:solidFill>
                <a:latin typeface="Meiryo UI" panose="020B0604030504040204" pitchFamily="50" charset="-128"/>
                <a:ea typeface="Meiryo UI" panose="020B0604030504040204" pitchFamily="50" charset="-128"/>
              </a:rPr>
              <a:t>Action</a:t>
            </a:r>
          </a:p>
          <a:p>
            <a:pPr algn="ctr"/>
            <a:r>
              <a:rPr lang="en-US" altLang="ja-JP" b="1" dirty="0" err="1" smtClean="0">
                <a:solidFill>
                  <a:srgbClr val="0000FF"/>
                </a:solidFill>
                <a:latin typeface="Meiryo UI" panose="020B0604030504040204" pitchFamily="50" charset="-128"/>
                <a:ea typeface="Meiryo UI" panose="020B0604030504040204" pitchFamily="50" charset="-128"/>
              </a:rPr>
              <a:t>XXXX:Y</a:t>
            </a:r>
            <a:endParaRPr kumimoji="1" lang="ja-JP" altLang="en-US" b="1" dirty="0">
              <a:latin typeface="Meiryo UI" panose="020B0604030504040204" pitchFamily="50" charset="-128"/>
              <a:ea typeface="Meiryo UI" panose="020B0604030504040204" pitchFamily="50" charset="-128"/>
            </a:endParaRPr>
          </a:p>
        </p:txBody>
      </p:sp>
      <p:sp>
        <p:nvSpPr>
          <p:cNvPr id="42" name="楕円 41"/>
          <p:cNvSpPr/>
          <p:nvPr/>
        </p:nvSpPr>
        <p:spPr>
          <a:xfrm>
            <a:off x="3186264" y="6223283"/>
            <a:ext cx="1698947" cy="621367"/>
          </a:xfrm>
          <a:prstGeom prst="ellipse">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b="1" dirty="0" smtClean="0">
                <a:solidFill>
                  <a:srgbClr val="0000FF"/>
                </a:solidFill>
                <a:latin typeface="Meiryo UI" panose="020B0604030504040204" pitchFamily="50" charset="-128"/>
                <a:ea typeface="Meiryo UI" panose="020B0604030504040204" pitchFamily="50" charset="-128"/>
              </a:rPr>
              <a:t>Action</a:t>
            </a:r>
          </a:p>
          <a:p>
            <a:pPr algn="ctr"/>
            <a:r>
              <a:rPr lang="en-US" altLang="ja-JP" b="1" dirty="0" err="1" smtClean="0">
                <a:solidFill>
                  <a:srgbClr val="0000FF"/>
                </a:solidFill>
                <a:latin typeface="Meiryo UI" panose="020B0604030504040204" pitchFamily="50" charset="-128"/>
                <a:ea typeface="Meiryo UI" panose="020B0604030504040204" pitchFamily="50" charset="-128"/>
              </a:rPr>
              <a:t>XXXX:Y</a:t>
            </a:r>
            <a:endParaRPr kumimoji="1" lang="ja-JP" altLang="en-US" b="1" dirty="0">
              <a:latin typeface="Meiryo UI" panose="020B0604030504040204" pitchFamily="50" charset="-128"/>
              <a:ea typeface="Meiryo UI" panose="020B0604030504040204" pitchFamily="50" charset="-128"/>
            </a:endParaRPr>
          </a:p>
        </p:txBody>
      </p:sp>
      <p:sp>
        <p:nvSpPr>
          <p:cNvPr id="43" name="楕円 42"/>
          <p:cNvSpPr/>
          <p:nvPr/>
        </p:nvSpPr>
        <p:spPr>
          <a:xfrm>
            <a:off x="3704082" y="5461283"/>
            <a:ext cx="1698947" cy="621367"/>
          </a:xfrm>
          <a:prstGeom prst="ellipse">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b="1" dirty="0" smtClean="0">
                <a:solidFill>
                  <a:srgbClr val="0000FF"/>
                </a:solidFill>
                <a:latin typeface="Meiryo UI" panose="020B0604030504040204" pitchFamily="50" charset="-128"/>
                <a:ea typeface="Meiryo UI" panose="020B0604030504040204" pitchFamily="50" charset="-128"/>
              </a:rPr>
              <a:t>Action</a:t>
            </a:r>
          </a:p>
          <a:p>
            <a:pPr algn="ctr"/>
            <a:r>
              <a:rPr lang="en-US" altLang="ja-JP" b="1" dirty="0" err="1" smtClean="0">
                <a:solidFill>
                  <a:srgbClr val="0000FF"/>
                </a:solidFill>
                <a:latin typeface="Meiryo UI" panose="020B0604030504040204" pitchFamily="50" charset="-128"/>
                <a:ea typeface="Meiryo UI" panose="020B0604030504040204" pitchFamily="50" charset="-128"/>
              </a:rPr>
              <a:t>XXXX:Y</a:t>
            </a:r>
            <a:endParaRPr kumimoji="1" lang="ja-JP" altLang="en-US" b="1" dirty="0">
              <a:latin typeface="Meiryo UI" panose="020B0604030504040204" pitchFamily="50" charset="-128"/>
              <a:ea typeface="Meiryo UI" panose="020B0604030504040204" pitchFamily="50" charset="-128"/>
            </a:endParaRPr>
          </a:p>
        </p:txBody>
      </p:sp>
      <p:sp>
        <p:nvSpPr>
          <p:cNvPr id="44" name="楕円 43"/>
          <p:cNvSpPr/>
          <p:nvPr/>
        </p:nvSpPr>
        <p:spPr>
          <a:xfrm>
            <a:off x="3856482" y="5613683"/>
            <a:ext cx="1698947" cy="621367"/>
          </a:xfrm>
          <a:prstGeom prst="ellipse">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b="1" dirty="0" smtClean="0">
                <a:solidFill>
                  <a:srgbClr val="0000FF"/>
                </a:solidFill>
                <a:latin typeface="Meiryo UI" panose="020B0604030504040204" pitchFamily="50" charset="-128"/>
                <a:ea typeface="Meiryo UI" panose="020B0604030504040204" pitchFamily="50" charset="-128"/>
              </a:rPr>
              <a:t>Action</a:t>
            </a:r>
          </a:p>
          <a:p>
            <a:pPr algn="ctr"/>
            <a:r>
              <a:rPr lang="en-US" altLang="ja-JP" b="1" dirty="0" err="1" smtClean="0">
                <a:solidFill>
                  <a:srgbClr val="0000FF"/>
                </a:solidFill>
                <a:latin typeface="Meiryo UI" panose="020B0604030504040204" pitchFamily="50" charset="-128"/>
                <a:ea typeface="Meiryo UI" panose="020B0604030504040204" pitchFamily="50" charset="-128"/>
              </a:rPr>
              <a:t>XXXX:Y</a:t>
            </a:r>
            <a:endParaRPr kumimoji="1" lang="ja-JP" altLang="en-US" b="1" dirty="0">
              <a:latin typeface="Meiryo UI" panose="020B0604030504040204" pitchFamily="50" charset="-128"/>
              <a:ea typeface="Meiryo UI" panose="020B0604030504040204" pitchFamily="50" charset="-128"/>
            </a:endParaRPr>
          </a:p>
        </p:txBody>
      </p:sp>
      <p:sp>
        <p:nvSpPr>
          <p:cNvPr id="45" name="楕円 44"/>
          <p:cNvSpPr/>
          <p:nvPr/>
        </p:nvSpPr>
        <p:spPr>
          <a:xfrm>
            <a:off x="4008882" y="5766083"/>
            <a:ext cx="1698947" cy="621367"/>
          </a:xfrm>
          <a:prstGeom prst="ellipse">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b="1" dirty="0" smtClean="0">
                <a:solidFill>
                  <a:srgbClr val="0000FF"/>
                </a:solidFill>
                <a:latin typeface="Meiryo UI" panose="020B0604030504040204" pitchFamily="50" charset="-128"/>
                <a:ea typeface="Meiryo UI" panose="020B0604030504040204" pitchFamily="50" charset="-128"/>
              </a:rPr>
              <a:t>Action</a:t>
            </a:r>
          </a:p>
          <a:p>
            <a:pPr algn="ctr"/>
            <a:r>
              <a:rPr lang="en-US" altLang="ja-JP" b="1" dirty="0" err="1" smtClean="0">
                <a:solidFill>
                  <a:srgbClr val="0000FF"/>
                </a:solidFill>
                <a:latin typeface="Meiryo UI" panose="020B0604030504040204" pitchFamily="50" charset="-128"/>
                <a:ea typeface="Meiryo UI" panose="020B0604030504040204" pitchFamily="50" charset="-128"/>
              </a:rPr>
              <a:t>XXXX:Y</a:t>
            </a:r>
            <a:endParaRPr kumimoji="1" lang="ja-JP" altLang="en-US" b="1" dirty="0">
              <a:latin typeface="Meiryo UI" panose="020B0604030504040204" pitchFamily="50" charset="-128"/>
              <a:ea typeface="Meiryo UI" panose="020B0604030504040204" pitchFamily="50" charset="-128"/>
            </a:endParaRPr>
          </a:p>
        </p:txBody>
      </p:sp>
      <p:sp>
        <p:nvSpPr>
          <p:cNvPr id="46" name="楕円 45"/>
          <p:cNvSpPr/>
          <p:nvPr/>
        </p:nvSpPr>
        <p:spPr>
          <a:xfrm>
            <a:off x="4161282" y="5918483"/>
            <a:ext cx="1698947" cy="621367"/>
          </a:xfrm>
          <a:prstGeom prst="ellipse">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b="1" dirty="0" smtClean="0">
                <a:solidFill>
                  <a:srgbClr val="0000FF"/>
                </a:solidFill>
                <a:latin typeface="Meiryo UI" panose="020B0604030504040204" pitchFamily="50" charset="-128"/>
                <a:ea typeface="Meiryo UI" panose="020B0604030504040204" pitchFamily="50" charset="-128"/>
              </a:rPr>
              <a:t>Action</a:t>
            </a:r>
          </a:p>
          <a:p>
            <a:pPr algn="ctr"/>
            <a:r>
              <a:rPr lang="en-US" altLang="ja-JP" b="1" dirty="0" err="1" smtClean="0">
                <a:solidFill>
                  <a:srgbClr val="0000FF"/>
                </a:solidFill>
                <a:latin typeface="Meiryo UI" panose="020B0604030504040204" pitchFamily="50" charset="-128"/>
                <a:ea typeface="Meiryo UI" panose="020B0604030504040204" pitchFamily="50" charset="-128"/>
              </a:rPr>
              <a:t>XXXX:Y</a:t>
            </a:r>
            <a:endParaRPr kumimoji="1" lang="ja-JP" altLang="en-US" b="1" dirty="0">
              <a:latin typeface="Meiryo UI" panose="020B0604030504040204" pitchFamily="50" charset="-128"/>
              <a:ea typeface="Meiryo UI" panose="020B0604030504040204" pitchFamily="50" charset="-128"/>
            </a:endParaRPr>
          </a:p>
        </p:txBody>
      </p:sp>
      <p:sp>
        <p:nvSpPr>
          <p:cNvPr id="47" name="楕円 46"/>
          <p:cNvSpPr/>
          <p:nvPr/>
        </p:nvSpPr>
        <p:spPr>
          <a:xfrm>
            <a:off x="4313682" y="6070883"/>
            <a:ext cx="1698947" cy="621367"/>
          </a:xfrm>
          <a:prstGeom prst="ellipse">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b="1" dirty="0" smtClean="0">
                <a:solidFill>
                  <a:srgbClr val="0000FF"/>
                </a:solidFill>
                <a:latin typeface="Meiryo UI" panose="020B0604030504040204" pitchFamily="50" charset="-128"/>
                <a:ea typeface="Meiryo UI" panose="020B0604030504040204" pitchFamily="50" charset="-128"/>
              </a:rPr>
              <a:t>Action</a:t>
            </a:r>
          </a:p>
          <a:p>
            <a:pPr algn="ctr"/>
            <a:r>
              <a:rPr lang="en-US" altLang="ja-JP" b="1" dirty="0" err="1" smtClean="0">
                <a:solidFill>
                  <a:srgbClr val="0000FF"/>
                </a:solidFill>
                <a:latin typeface="Meiryo UI" panose="020B0604030504040204" pitchFamily="50" charset="-128"/>
                <a:ea typeface="Meiryo UI" panose="020B0604030504040204" pitchFamily="50" charset="-128"/>
              </a:rPr>
              <a:t>XXXX:Y</a:t>
            </a:r>
            <a:endParaRPr kumimoji="1" lang="ja-JP" altLang="en-US" b="1" dirty="0">
              <a:latin typeface="Meiryo UI" panose="020B0604030504040204" pitchFamily="50" charset="-128"/>
              <a:ea typeface="Meiryo UI" panose="020B0604030504040204" pitchFamily="50" charset="-128"/>
            </a:endParaRPr>
          </a:p>
        </p:txBody>
      </p:sp>
      <p:sp>
        <p:nvSpPr>
          <p:cNvPr id="48" name="楕円 47"/>
          <p:cNvSpPr/>
          <p:nvPr/>
        </p:nvSpPr>
        <p:spPr>
          <a:xfrm>
            <a:off x="4466082" y="6223283"/>
            <a:ext cx="1698947" cy="621367"/>
          </a:xfrm>
          <a:prstGeom prst="ellipse">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b="1" dirty="0" smtClean="0">
                <a:solidFill>
                  <a:srgbClr val="0000FF"/>
                </a:solidFill>
                <a:latin typeface="Meiryo UI" panose="020B0604030504040204" pitchFamily="50" charset="-128"/>
                <a:ea typeface="Meiryo UI" panose="020B0604030504040204" pitchFamily="50" charset="-128"/>
              </a:rPr>
              <a:t>Action</a:t>
            </a:r>
          </a:p>
          <a:p>
            <a:pPr algn="ctr"/>
            <a:r>
              <a:rPr lang="en-US" altLang="ja-JP" b="1" dirty="0" err="1" smtClean="0">
                <a:solidFill>
                  <a:srgbClr val="0000FF"/>
                </a:solidFill>
                <a:latin typeface="Meiryo UI" panose="020B0604030504040204" pitchFamily="50" charset="-128"/>
                <a:ea typeface="Meiryo UI" panose="020B0604030504040204" pitchFamily="50" charset="-128"/>
              </a:rPr>
              <a:t>XXXX:Y</a:t>
            </a:r>
            <a:endParaRPr kumimoji="1" lang="ja-JP" altLang="en-US" b="1" dirty="0">
              <a:latin typeface="Meiryo UI" panose="020B0604030504040204" pitchFamily="50" charset="-128"/>
              <a:ea typeface="Meiryo UI" panose="020B0604030504040204" pitchFamily="50" charset="-128"/>
            </a:endParaRPr>
          </a:p>
        </p:txBody>
      </p:sp>
      <p:sp>
        <p:nvSpPr>
          <p:cNvPr id="49" name="楕円 48"/>
          <p:cNvSpPr/>
          <p:nvPr/>
        </p:nvSpPr>
        <p:spPr>
          <a:xfrm>
            <a:off x="5112438" y="5461283"/>
            <a:ext cx="1698947" cy="621367"/>
          </a:xfrm>
          <a:prstGeom prst="ellipse">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b="1" dirty="0" smtClean="0">
                <a:solidFill>
                  <a:srgbClr val="0000FF"/>
                </a:solidFill>
                <a:latin typeface="Meiryo UI" panose="020B0604030504040204" pitchFamily="50" charset="-128"/>
                <a:ea typeface="Meiryo UI" panose="020B0604030504040204" pitchFamily="50" charset="-128"/>
              </a:rPr>
              <a:t>Action</a:t>
            </a:r>
          </a:p>
          <a:p>
            <a:pPr algn="ctr"/>
            <a:r>
              <a:rPr lang="en-US" altLang="ja-JP" b="1" dirty="0" err="1" smtClean="0">
                <a:solidFill>
                  <a:srgbClr val="0000FF"/>
                </a:solidFill>
                <a:latin typeface="Meiryo UI" panose="020B0604030504040204" pitchFamily="50" charset="-128"/>
                <a:ea typeface="Meiryo UI" panose="020B0604030504040204" pitchFamily="50" charset="-128"/>
              </a:rPr>
              <a:t>XXXX:Y</a:t>
            </a:r>
            <a:endParaRPr kumimoji="1" lang="ja-JP" altLang="en-US" b="1" dirty="0">
              <a:latin typeface="Meiryo UI" panose="020B0604030504040204" pitchFamily="50" charset="-128"/>
              <a:ea typeface="Meiryo UI" panose="020B0604030504040204" pitchFamily="50" charset="-128"/>
            </a:endParaRPr>
          </a:p>
        </p:txBody>
      </p:sp>
      <p:sp>
        <p:nvSpPr>
          <p:cNvPr id="50" name="楕円 49"/>
          <p:cNvSpPr/>
          <p:nvPr/>
        </p:nvSpPr>
        <p:spPr>
          <a:xfrm>
            <a:off x="5264838" y="5613683"/>
            <a:ext cx="1698947" cy="621367"/>
          </a:xfrm>
          <a:prstGeom prst="ellipse">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b="1" dirty="0" smtClean="0">
                <a:solidFill>
                  <a:srgbClr val="0000FF"/>
                </a:solidFill>
                <a:latin typeface="Meiryo UI" panose="020B0604030504040204" pitchFamily="50" charset="-128"/>
                <a:ea typeface="Meiryo UI" panose="020B0604030504040204" pitchFamily="50" charset="-128"/>
              </a:rPr>
              <a:t>Action</a:t>
            </a:r>
          </a:p>
          <a:p>
            <a:pPr algn="ctr"/>
            <a:r>
              <a:rPr lang="en-US" altLang="ja-JP" b="1" dirty="0" err="1" smtClean="0">
                <a:solidFill>
                  <a:srgbClr val="0000FF"/>
                </a:solidFill>
                <a:latin typeface="Meiryo UI" panose="020B0604030504040204" pitchFamily="50" charset="-128"/>
                <a:ea typeface="Meiryo UI" panose="020B0604030504040204" pitchFamily="50" charset="-128"/>
              </a:rPr>
              <a:t>XXXX:Y</a:t>
            </a:r>
            <a:endParaRPr kumimoji="1" lang="ja-JP" altLang="en-US" b="1" dirty="0">
              <a:latin typeface="Meiryo UI" panose="020B0604030504040204" pitchFamily="50" charset="-128"/>
              <a:ea typeface="Meiryo UI" panose="020B0604030504040204" pitchFamily="50" charset="-128"/>
            </a:endParaRPr>
          </a:p>
        </p:txBody>
      </p:sp>
      <p:sp>
        <p:nvSpPr>
          <p:cNvPr id="51" name="楕円 50"/>
          <p:cNvSpPr/>
          <p:nvPr/>
        </p:nvSpPr>
        <p:spPr>
          <a:xfrm>
            <a:off x="5417238" y="5766083"/>
            <a:ext cx="1698947" cy="621367"/>
          </a:xfrm>
          <a:prstGeom prst="ellipse">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b="1" dirty="0" smtClean="0">
                <a:solidFill>
                  <a:srgbClr val="0000FF"/>
                </a:solidFill>
                <a:latin typeface="Meiryo UI" panose="020B0604030504040204" pitchFamily="50" charset="-128"/>
                <a:ea typeface="Meiryo UI" panose="020B0604030504040204" pitchFamily="50" charset="-128"/>
              </a:rPr>
              <a:t>Action</a:t>
            </a:r>
          </a:p>
          <a:p>
            <a:pPr algn="ctr"/>
            <a:r>
              <a:rPr lang="en-US" altLang="ja-JP" b="1" dirty="0" err="1" smtClean="0">
                <a:solidFill>
                  <a:srgbClr val="0000FF"/>
                </a:solidFill>
                <a:latin typeface="Meiryo UI" panose="020B0604030504040204" pitchFamily="50" charset="-128"/>
                <a:ea typeface="Meiryo UI" panose="020B0604030504040204" pitchFamily="50" charset="-128"/>
              </a:rPr>
              <a:t>XXXX:Y</a:t>
            </a:r>
            <a:endParaRPr kumimoji="1" lang="ja-JP" altLang="en-US" b="1" dirty="0">
              <a:latin typeface="Meiryo UI" panose="020B0604030504040204" pitchFamily="50" charset="-128"/>
              <a:ea typeface="Meiryo UI" panose="020B0604030504040204" pitchFamily="50" charset="-128"/>
            </a:endParaRPr>
          </a:p>
        </p:txBody>
      </p:sp>
      <p:sp>
        <p:nvSpPr>
          <p:cNvPr id="52" name="楕円 51"/>
          <p:cNvSpPr/>
          <p:nvPr/>
        </p:nvSpPr>
        <p:spPr>
          <a:xfrm>
            <a:off x="5569638" y="5918483"/>
            <a:ext cx="1698947" cy="621367"/>
          </a:xfrm>
          <a:prstGeom prst="ellipse">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b="1" dirty="0" smtClean="0">
                <a:solidFill>
                  <a:srgbClr val="0000FF"/>
                </a:solidFill>
                <a:latin typeface="Meiryo UI" panose="020B0604030504040204" pitchFamily="50" charset="-128"/>
                <a:ea typeface="Meiryo UI" panose="020B0604030504040204" pitchFamily="50" charset="-128"/>
              </a:rPr>
              <a:t>Action</a:t>
            </a:r>
          </a:p>
          <a:p>
            <a:pPr algn="ctr"/>
            <a:r>
              <a:rPr lang="en-US" altLang="ja-JP" b="1" dirty="0" err="1" smtClean="0">
                <a:solidFill>
                  <a:srgbClr val="0000FF"/>
                </a:solidFill>
                <a:latin typeface="Meiryo UI" panose="020B0604030504040204" pitchFamily="50" charset="-128"/>
                <a:ea typeface="Meiryo UI" panose="020B0604030504040204" pitchFamily="50" charset="-128"/>
              </a:rPr>
              <a:t>XXXX:Y</a:t>
            </a:r>
            <a:endParaRPr kumimoji="1" lang="ja-JP" altLang="en-US" b="1" dirty="0">
              <a:latin typeface="Meiryo UI" panose="020B0604030504040204" pitchFamily="50" charset="-128"/>
              <a:ea typeface="Meiryo UI" panose="020B0604030504040204" pitchFamily="50" charset="-128"/>
            </a:endParaRPr>
          </a:p>
        </p:txBody>
      </p:sp>
      <p:sp>
        <p:nvSpPr>
          <p:cNvPr id="53" name="楕円 52"/>
          <p:cNvSpPr/>
          <p:nvPr/>
        </p:nvSpPr>
        <p:spPr>
          <a:xfrm>
            <a:off x="5722038" y="6070883"/>
            <a:ext cx="1698947" cy="621367"/>
          </a:xfrm>
          <a:prstGeom prst="ellipse">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b="1" dirty="0" smtClean="0">
                <a:solidFill>
                  <a:srgbClr val="0000FF"/>
                </a:solidFill>
                <a:latin typeface="Meiryo UI" panose="020B0604030504040204" pitchFamily="50" charset="-128"/>
                <a:ea typeface="Meiryo UI" panose="020B0604030504040204" pitchFamily="50" charset="-128"/>
              </a:rPr>
              <a:t>Action</a:t>
            </a:r>
          </a:p>
          <a:p>
            <a:pPr algn="ctr"/>
            <a:r>
              <a:rPr lang="en-US" altLang="ja-JP" b="1" dirty="0" err="1" smtClean="0">
                <a:solidFill>
                  <a:srgbClr val="0000FF"/>
                </a:solidFill>
                <a:latin typeface="Meiryo UI" panose="020B0604030504040204" pitchFamily="50" charset="-128"/>
                <a:ea typeface="Meiryo UI" panose="020B0604030504040204" pitchFamily="50" charset="-128"/>
              </a:rPr>
              <a:t>XXXX:Y</a:t>
            </a:r>
            <a:endParaRPr kumimoji="1" lang="ja-JP" altLang="en-US" b="1" dirty="0">
              <a:latin typeface="Meiryo UI" panose="020B0604030504040204" pitchFamily="50" charset="-128"/>
              <a:ea typeface="Meiryo UI" panose="020B0604030504040204" pitchFamily="50" charset="-128"/>
            </a:endParaRPr>
          </a:p>
        </p:txBody>
      </p:sp>
      <p:sp>
        <p:nvSpPr>
          <p:cNvPr id="54" name="楕円 53"/>
          <p:cNvSpPr/>
          <p:nvPr/>
        </p:nvSpPr>
        <p:spPr>
          <a:xfrm>
            <a:off x="5874438" y="6223283"/>
            <a:ext cx="1698947" cy="621367"/>
          </a:xfrm>
          <a:prstGeom prst="ellipse">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b="1" dirty="0" smtClean="0">
                <a:solidFill>
                  <a:srgbClr val="0000FF"/>
                </a:solidFill>
                <a:latin typeface="Meiryo UI" panose="020B0604030504040204" pitchFamily="50" charset="-128"/>
                <a:ea typeface="Meiryo UI" panose="020B0604030504040204" pitchFamily="50" charset="-128"/>
              </a:rPr>
              <a:t>Action</a:t>
            </a:r>
          </a:p>
          <a:p>
            <a:pPr algn="ctr"/>
            <a:r>
              <a:rPr lang="en-US" altLang="ja-JP" b="1" dirty="0" err="1" smtClean="0">
                <a:solidFill>
                  <a:srgbClr val="0000FF"/>
                </a:solidFill>
                <a:latin typeface="Meiryo UI" panose="020B0604030504040204" pitchFamily="50" charset="-128"/>
                <a:ea typeface="Meiryo UI" panose="020B0604030504040204" pitchFamily="50" charset="-128"/>
              </a:rPr>
              <a:t>XXXX:Y</a:t>
            </a:r>
            <a:endParaRPr kumimoji="1" lang="ja-JP" altLang="en-US" b="1" dirty="0">
              <a:latin typeface="Meiryo UI" panose="020B0604030504040204" pitchFamily="50" charset="-128"/>
              <a:ea typeface="Meiryo UI" panose="020B0604030504040204" pitchFamily="50" charset="-128"/>
            </a:endParaRPr>
          </a:p>
        </p:txBody>
      </p:sp>
      <p:sp>
        <p:nvSpPr>
          <p:cNvPr id="55" name="楕円 54"/>
          <p:cNvSpPr/>
          <p:nvPr/>
        </p:nvSpPr>
        <p:spPr>
          <a:xfrm>
            <a:off x="6490710" y="5461283"/>
            <a:ext cx="1698947" cy="621367"/>
          </a:xfrm>
          <a:prstGeom prst="ellipse">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b="1" dirty="0" smtClean="0">
                <a:solidFill>
                  <a:srgbClr val="0000FF"/>
                </a:solidFill>
                <a:latin typeface="Meiryo UI" panose="020B0604030504040204" pitchFamily="50" charset="-128"/>
                <a:ea typeface="Meiryo UI" panose="020B0604030504040204" pitchFamily="50" charset="-128"/>
              </a:rPr>
              <a:t>Action</a:t>
            </a:r>
          </a:p>
          <a:p>
            <a:pPr algn="ctr"/>
            <a:r>
              <a:rPr lang="en-US" altLang="ja-JP" b="1" dirty="0" err="1" smtClean="0">
                <a:solidFill>
                  <a:srgbClr val="0000FF"/>
                </a:solidFill>
                <a:latin typeface="Meiryo UI" panose="020B0604030504040204" pitchFamily="50" charset="-128"/>
                <a:ea typeface="Meiryo UI" panose="020B0604030504040204" pitchFamily="50" charset="-128"/>
              </a:rPr>
              <a:t>XXXX:Y</a:t>
            </a:r>
            <a:endParaRPr kumimoji="1" lang="ja-JP" altLang="en-US" b="1" dirty="0">
              <a:latin typeface="Meiryo UI" panose="020B0604030504040204" pitchFamily="50" charset="-128"/>
              <a:ea typeface="Meiryo UI" panose="020B0604030504040204" pitchFamily="50" charset="-128"/>
            </a:endParaRPr>
          </a:p>
        </p:txBody>
      </p:sp>
      <p:sp>
        <p:nvSpPr>
          <p:cNvPr id="56" name="楕円 55"/>
          <p:cNvSpPr/>
          <p:nvPr/>
        </p:nvSpPr>
        <p:spPr>
          <a:xfrm>
            <a:off x="6643110" y="5613683"/>
            <a:ext cx="1698947" cy="621367"/>
          </a:xfrm>
          <a:prstGeom prst="ellipse">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b="1" dirty="0" smtClean="0">
                <a:solidFill>
                  <a:srgbClr val="0000FF"/>
                </a:solidFill>
                <a:latin typeface="Meiryo UI" panose="020B0604030504040204" pitchFamily="50" charset="-128"/>
                <a:ea typeface="Meiryo UI" panose="020B0604030504040204" pitchFamily="50" charset="-128"/>
              </a:rPr>
              <a:t>Action</a:t>
            </a:r>
          </a:p>
          <a:p>
            <a:pPr algn="ctr"/>
            <a:r>
              <a:rPr lang="en-US" altLang="ja-JP" b="1" dirty="0" err="1" smtClean="0">
                <a:solidFill>
                  <a:srgbClr val="0000FF"/>
                </a:solidFill>
                <a:latin typeface="Meiryo UI" panose="020B0604030504040204" pitchFamily="50" charset="-128"/>
                <a:ea typeface="Meiryo UI" panose="020B0604030504040204" pitchFamily="50" charset="-128"/>
              </a:rPr>
              <a:t>XXXX:Y</a:t>
            </a:r>
            <a:endParaRPr kumimoji="1" lang="ja-JP" altLang="en-US" b="1" dirty="0">
              <a:latin typeface="Meiryo UI" panose="020B0604030504040204" pitchFamily="50" charset="-128"/>
              <a:ea typeface="Meiryo UI" panose="020B0604030504040204" pitchFamily="50" charset="-128"/>
            </a:endParaRPr>
          </a:p>
        </p:txBody>
      </p:sp>
      <p:sp>
        <p:nvSpPr>
          <p:cNvPr id="57" name="楕円 56"/>
          <p:cNvSpPr/>
          <p:nvPr/>
        </p:nvSpPr>
        <p:spPr>
          <a:xfrm>
            <a:off x="6795510" y="5766083"/>
            <a:ext cx="1698947" cy="621367"/>
          </a:xfrm>
          <a:prstGeom prst="ellipse">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b="1" dirty="0" smtClean="0">
                <a:solidFill>
                  <a:srgbClr val="0000FF"/>
                </a:solidFill>
                <a:latin typeface="Meiryo UI" panose="020B0604030504040204" pitchFamily="50" charset="-128"/>
                <a:ea typeface="Meiryo UI" panose="020B0604030504040204" pitchFamily="50" charset="-128"/>
              </a:rPr>
              <a:t>Action</a:t>
            </a:r>
          </a:p>
          <a:p>
            <a:pPr algn="ctr"/>
            <a:r>
              <a:rPr lang="en-US" altLang="ja-JP" b="1" dirty="0" err="1" smtClean="0">
                <a:solidFill>
                  <a:srgbClr val="0000FF"/>
                </a:solidFill>
                <a:latin typeface="Meiryo UI" panose="020B0604030504040204" pitchFamily="50" charset="-128"/>
                <a:ea typeface="Meiryo UI" panose="020B0604030504040204" pitchFamily="50" charset="-128"/>
              </a:rPr>
              <a:t>XXXX:Y</a:t>
            </a:r>
            <a:endParaRPr kumimoji="1" lang="ja-JP" altLang="en-US" b="1" dirty="0">
              <a:latin typeface="Meiryo UI" panose="020B0604030504040204" pitchFamily="50" charset="-128"/>
              <a:ea typeface="Meiryo UI" panose="020B0604030504040204" pitchFamily="50" charset="-128"/>
            </a:endParaRPr>
          </a:p>
        </p:txBody>
      </p:sp>
      <p:sp>
        <p:nvSpPr>
          <p:cNvPr id="58" name="楕円 57"/>
          <p:cNvSpPr/>
          <p:nvPr/>
        </p:nvSpPr>
        <p:spPr>
          <a:xfrm>
            <a:off x="6947910" y="5918483"/>
            <a:ext cx="1698947" cy="621367"/>
          </a:xfrm>
          <a:prstGeom prst="ellipse">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b="1" dirty="0" smtClean="0">
                <a:solidFill>
                  <a:srgbClr val="0000FF"/>
                </a:solidFill>
                <a:latin typeface="Meiryo UI" panose="020B0604030504040204" pitchFamily="50" charset="-128"/>
                <a:ea typeface="Meiryo UI" panose="020B0604030504040204" pitchFamily="50" charset="-128"/>
              </a:rPr>
              <a:t>Action</a:t>
            </a:r>
          </a:p>
          <a:p>
            <a:pPr algn="ctr"/>
            <a:r>
              <a:rPr lang="en-US" altLang="ja-JP" b="1" dirty="0" err="1" smtClean="0">
                <a:solidFill>
                  <a:srgbClr val="0000FF"/>
                </a:solidFill>
                <a:latin typeface="Meiryo UI" panose="020B0604030504040204" pitchFamily="50" charset="-128"/>
                <a:ea typeface="Meiryo UI" panose="020B0604030504040204" pitchFamily="50" charset="-128"/>
              </a:rPr>
              <a:t>XXXX:Y</a:t>
            </a:r>
            <a:endParaRPr kumimoji="1" lang="ja-JP" altLang="en-US" b="1" dirty="0">
              <a:latin typeface="Meiryo UI" panose="020B0604030504040204" pitchFamily="50" charset="-128"/>
              <a:ea typeface="Meiryo UI" panose="020B0604030504040204" pitchFamily="50" charset="-128"/>
            </a:endParaRPr>
          </a:p>
        </p:txBody>
      </p:sp>
      <p:sp>
        <p:nvSpPr>
          <p:cNvPr id="59" name="楕円 58"/>
          <p:cNvSpPr/>
          <p:nvPr/>
        </p:nvSpPr>
        <p:spPr>
          <a:xfrm>
            <a:off x="7100310" y="6070883"/>
            <a:ext cx="1698947" cy="621367"/>
          </a:xfrm>
          <a:prstGeom prst="ellipse">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b="1" dirty="0" smtClean="0">
                <a:solidFill>
                  <a:srgbClr val="0000FF"/>
                </a:solidFill>
                <a:latin typeface="Meiryo UI" panose="020B0604030504040204" pitchFamily="50" charset="-128"/>
                <a:ea typeface="Meiryo UI" panose="020B0604030504040204" pitchFamily="50" charset="-128"/>
              </a:rPr>
              <a:t>Action</a:t>
            </a:r>
          </a:p>
          <a:p>
            <a:pPr algn="ctr"/>
            <a:r>
              <a:rPr lang="en-US" altLang="ja-JP" b="1" dirty="0" err="1" smtClean="0">
                <a:solidFill>
                  <a:srgbClr val="0000FF"/>
                </a:solidFill>
                <a:latin typeface="Meiryo UI" panose="020B0604030504040204" pitchFamily="50" charset="-128"/>
                <a:ea typeface="Meiryo UI" panose="020B0604030504040204" pitchFamily="50" charset="-128"/>
              </a:rPr>
              <a:t>XXXX:Y</a:t>
            </a:r>
            <a:endParaRPr kumimoji="1" lang="ja-JP" altLang="en-US" b="1" dirty="0">
              <a:latin typeface="Meiryo UI" panose="020B0604030504040204" pitchFamily="50" charset="-128"/>
              <a:ea typeface="Meiryo UI" panose="020B0604030504040204" pitchFamily="50" charset="-128"/>
            </a:endParaRPr>
          </a:p>
        </p:txBody>
      </p:sp>
      <p:sp>
        <p:nvSpPr>
          <p:cNvPr id="60" name="楕円 59"/>
          <p:cNvSpPr/>
          <p:nvPr/>
        </p:nvSpPr>
        <p:spPr>
          <a:xfrm>
            <a:off x="7252710" y="6223283"/>
            <a:ext cx="1698947" cy="621367"/>
          </a:xfrm>
          <a:prstGeom prst="ellipse">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b="1" dirty="0" smtClean="0">
                <a:solidFill>
                  <a:srgbClr val="0000FF"/>
                </a:solidFill>
                <a:latin typeface="Meiryo UI" panose="020B0604030504040204" pitchFamily="50" charset="-128"/>
                <a:ea typeface="Meiryo UI" panose="020B0604030504040204" pitchFamily="50" charset="-128"/>
              </a:rPr>
              <a:t>Action</a:t>
            </a:r>
          </a:p>
          <a:p>
            <a:pPr algn="ctr"/>
            <a:r>
              <a:rPr lang="en-US" altLang="ja-JP" b="1" dirty="0" err="1" smtClean="0">
                <a:solidFill>
                  <a:srgbClr val="0000FF"/>
                </a:solidFill>
                <a:latin typeface="Meiryo UI" panose="020B0604030504040204" pitchFamily="50" charset="-128"/>
                <a:ea typeface="Meiryo UI" panose="020B0604030504040204" pitchFamily="50" charset="-128"/>
              </a:rPr>
              <a:t>XXXX:Y</a:t>
            </a:r>
            <a:endParaRPr kumimoji="1" lang="ja-JP" altLang="en-US" b="1" dirty="0">
              <a:latin typeface="Meiryo UI" panose="020B0604030504040204" pitchFamily="50" charset="-128"/>
              <a:ea typeface="Meiryo UI" panose="020B0604030504040204" pitchFamily="50" charset="-128"/>
            </a:endParaRPr>
          </a:p>
        </p:txBody>
      </p:sp>
      <p:sp>
        <p:nvSpPr>
          <p:cNvPr id="61" name="楕円 60"/>
          <p:cNvSpPr/>
          <p:nvPr/>
        </p:nvSpPr>
        <p:spPr>
          <a:xfrm>
            <a:off x="101145" y="5461283"/>
            <a:ext cx="1698947" cy="621367"/>
          </a:xfrm>
          <a:prstGeom prst="ellipse">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b="1" dirty="0" smtClean="0">
                <a:solidFill>
                  <a:srgbClr val="0000FF"/>
                </a:solidFill>
                <a:latin typeface="Meiryo UI" panose="020B0604030504040204" pitchFamily="50" charset="-128"/>
                <a:ea typeface="Meiryo UI" panose="020B0604030504040204" pitchFamily="50" charset="-128"/>
              </a:rPr>
              <a:t>Action</a:t>
            </a:r>
          </a:p>
          <a:p>
            <a:pPr algn="ctr"/>
            <a:r>
              <a:rPr lang="en-US" altLang="ja-JP" b="1" dirty="0" err="1" smtClean="0">
                <a:solidFill>
                  <a:srgbClr val="0000FF"/>
                </a:solidFill>
                <a:latin typeface="Meiryo UI" panose="020B0604030504040204" pitchFamily="50" charset="-128"/>
                <a:ea typeface="Meiryo UI" panose="020B0604030504040204" pitchFamily="50" charset="-128"/>
              </a:rPr>
              <a:t>XXXX:Y</a:t>
            </a:r>
            <a:endParaRPr kumimoji="1" lang="ja-JP" altLang="en-US" b="1" dirty="0">
              <a:latin typeface="Meiryo UI" panose="020B0604030504040204" pitchFamily="50" charset="-128"/>
              <a:ea typeface="Meiryo UI" panose="020B0604030504040204" pitchFamily="50" charset="-128"/>
            </a:endParaRPr>
          </a:p>
        </p:txBody>
      </p:sp>
      <p:sp>
        <p:nvSpPr>
          <p:cNvPr id="62" name="楕円 61"/>
          <p:cNvSpPr/>
          <p:nvPr/>
        </p:nvSpPr>
        <p:spPr>
          <a:xfrm>
            <a:off x="253545" y="5613683"/>
            <a:ext cx="1698947" cy="621367"/>
          </a:xfrm>
          <a:prstGeom prst="ellipse">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b="1" dirty="0" smtClean="0">
                <a:solidFill>
                  <a:srgbClr val="0000FF"/>
                </a:solidFill>
                <a:latin typeface="Meiryo UI" panose="020B0604030504040204" pitchFamily="50" charset="-128"/>
                <a:ea typeface="Meiryo UI" panose="020B0604030504040204" pitchFamily="50" charset="-128"/>
              </a:rPr>
              <a:t>Action</a:t>
            </a:r>
          </a:p>
          <a:p>
            <a:pPr algn="ctr"/>
            <a:r>
              <a:rPr lang="en-US" altLang="ja-JP" b="1" dirty="0" err="1" smtClean="0">
                <a:solidFill>
                  <a:srgbClr val="0000FF"/>
                </a:solidFill>
                <a:latin typeface="Meiryo UI" panose="020B0604030504040204" pitchFamily="50" charset="-128"/>
                <a:ea typeface="Meiryo UI" panose="020B0604030504040204" pitchFamily="50" charset="-128"/>
              </a:rPr>
              <a:t>XXXX:Y</a:t>
            </a:r>
            <a:endParaRPr kumimoji="1" lang="ja-JP" altLang="en-US" b="1" dirty="0">
              <a:latin typeface="Meiryo UI" panose="020B0604030504040204" pitchFamily="50" charset="-128"/>
              <a:ea typeface="Meiryo UI" panose="020B0604030504040204" pitchFamily="50" charset="-128"/>
            </a:endParaRPr>
          </a:p>
        </p:txBody>
      </p:sp>
      <p:sp>
        <p:nvSpPr>
          <p:cNvPr id="63" name="楕円 62"/>
          <p:cNvSpPr/>
          <p:nvPr/>
        </p:nvSpPr>
        <p:spPr>
          <a:xfrm>
            <a:off x="405945" y="5766083"/>
            <a:ext cx="1698947" cy="621367"/>
          </a:xfrm>
          <a:prstGeom prst="ellipse">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b="1" dirty="0" smtClean="0">
                <a:solidFill>
                  <a:srgbClr val="0000FF"/>
                </a:solidFill>
                <a:latin typeface="Meiryo UI" panose="020B0604030504040204" pitchFamily="50" charset="-128"/>
                <a:ea typeface="Meiryo UI" panose="020B0604030504040204" pitchFamily="50" charset="-128"/>
              </a:rPr>
              <a:t>Action</a:t>
            </a:r>
          </a:p>
          <a:p>
            <a:pPr algn="ctr"/>
            <a:r>
              <a:rPr lang="en-US" altLang="ja-JP" b="1" dirty="0" err="1" smtClean="0">
                <a:solidFill>
                  <a:srgbClr val="0000FF"/>
                </a:solidFill>
                <a:latin typeface="Meiryo UI" panose="020B0604030504040204" pitchFamily="50" charset="-128"/>
                <a:ea typeface="Meiryo UI" panose="020B0604030504040204" pitchFamily="50" charset="-128"/>
              </a:rPr>
              <a:t>XXXX:Y</a:t>
            </a:r>
            <a:endParaRPr kumimoji="1" lang="ja-JP" altLang="en-US" b="1" dirty="0">
              <a:latin typeface="Meiryo UI" panose="020B0604030504040204" pitchFamily="50" charset="-128"/>
              <a:ea typeface="Meiryo UI" panose="020B0604030504040204" pitchFamily="50" charset="-128"/>
            </a:endParaRPr>
          </a:p>
        </p:txBody>
      </p:sp>
      <p:sp>
        <p:nvSpPr>
          <p:cNvPr id="64" name="楕円 63"/>
          <p:cNvSpPr/>
          <p:nvPr/>
        </p:nvSpPr>
        <p:spPr>
          <a:xfrm>
            <a:off x="558345" y="5918483"/>
            <a:ext cx="1698947" cy="621367"/>
          </a:xfrm>
          <a:prstGeom prst="ellipse">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b="1" dirty="0" smtClean="0">
                <a:solidFill>
                  <a:srgbClr val="0000FF"/>
                </a:solidFill>
                <a:latin typeface="Meiryo UI" panose="020B0604030504040204" pitchFamily="50" charset="-128"/>
                <a:ea typeface="Meiryo UI" panose="020B0604030504040204" pitchFamily="50" charset="-128"/>
              </a:rPr>
              <a:t>Action</a:t>
            </a:r>
          </a:p>
          <a:p>
            <a:pPr algn="ctr"/>
            <a:r>
              <a:rPr lang="en-US" altLang="ja-JP" b="1" dirty="0" err="1" smtClean="0">
                <a:solidFill>
                  <a:srgbClr val="0000FF"/>
                </a:solidFill>
                <a:latin typeface="Meiryo UI" panose="020B0604030504040204" pitchFamily="50" charset="-128"/>
                <a:ea typeface="Meiryo UI" panose="020B0604030504040204" pitchFamily="50" charset="-128"/>
              </a:rPr>
              <a:t>XXXX:Y</a:t>
            </a:r>
            <a:endParaRPr kumimoji="1" lang="ja-JP" altLang="en-US" b="1" dirty="0">
              <a:latin typeface="Meiryo UI" panose="020B0604030504040204" pitchFamily="50" charset="-128"/>
              <a:ea typeface="Meiryo UI" panose="020B0604030504040204" pitchFamily="50" charset="-128"/>
            </a:endParaRPr>
          </a:p>
        </p:txBody>
      </p:sp>
      <p:sp>
        <p:nvSpPr>
          <p:cNvPr id="65" name="楕円 64"/>
          <p:cNvSpPr/>
          <p:nvPr/>
        </p:nvSpPr>
        <p:spPr>
          <a:xfrm>
            <a:off x="710745" y="6070883"/>
            <a:ext cx="1698947" cy="621367"/>
          </a:xfrm>
          <a:prstGeom prst="ellipse">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b="1" dirty="0" smtClean="0">
                <a:solidFill>
                  <a:srgbClr val="0000FF"/>
                </a:solidFill>
                <a:latin typeface="Meiryo UI" panose="020B0604030504040204" pitchFamily="50" charset="-128"/>
                <a:ea typeface="Meiryo UI" panose="020B0604030504040204" pitchFamily="50" charset="-128"/>
              </a:rPr>
              <a:t>Action</a:t>
            </a:r>
          </a:p>
          <a:p>
            <a:pPr algn="ctr"/>
            <a:r>
              <a:rPr lang="en-US" altLang="ja-JP" b="1" dirty="0" err="1" smtClean="0">
                <a:solidFill>
                  <a:srgbClr val="0000FF"/>
                </a:solidFill>
                <a:latin typeface="Meiryo UI" panose="020B0604030504040204" pitchFamily="50" charset="-128"/>
                <a:ea typeface="Meiryo UI" panose="020B0604030504040204" pitchFamily="50" charset="-128"/>
              </a:rPr>
              <a:t>XXXX:Y</a:t>
            </a:r>
            <a:endParaRPr kumimoji="1" lang="ja-JP" altLang="en-US" b="1" dirty="0">
              <a:latin typeface="Meiryo UI" panose="020B0604030504040204" pitchFamily="50" charset="-128"/>
              <a:ea typeface="Meiryo UI" panose="020B0604030504040204" pitchFamily="50" charset="-128"/>
            </a:endParaRPr>
          </a:p>
        </p:txBody>
      </p:sp>
      <p:sp>
        <p:nvSpPr>
          <p:cNvPr id="66" name="楕円 65"/>
          <p:cNvSpPr/>
          <p:nvPr/>
        </p:nvSpPr>
        <p:spPr>
          <a:xfrm>
            <a:off x="863145" y="6223283"/>
            <a:ext cx="1698947" cy="621367"/>
          </a:xfrm>
          <a:prstGeom prst="ellipse">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b="1" dirty="0" smtClean="0">
                <a:solidFill>
                  <a:srgbClr val="0000FF"/>
                </a:solidFill>
                <a:latin typeface="Meiryo UI" panose="020B0604030504040204" pitchFamily="50" charset="-128"/>
                <a:ea typeface="Meiryo UI" panose="020B0604030504040204" pitchFamily="50" charset="-128"/>
              </a:rPr>
              <a:t>Action</a:t>
            </a:r>
          </a:p>
          <a:p>
            <a:pPr algn="ctr"/>
            <a:r>
              <a:rPr lang="en-US" altLang="ja-JP" b="1" dirty="0" err="1" smtClean="0">
                <a:solidFill>
                  <a:srgbClr val="0000FF"/>
                </a:solidFill>
                <a:latin typeface="Meiryo UI" panose="020B0604030504040204" pitchFamily="50" charset="-128"/>
                <a:ea typeface="Meiryo UI" panose="020B0604030504040204" pitchFamily="50" charset="-128"/>
              </a:rPr>
              <a:t>XXXX:Y</a:t>
            </a:r>
            <a:endParaRPr kumimoji="1" lang="ja-JP" altLang="en-US" b="1" dirty="0">
              <a:latin typeface="Meiryo UI" panose="020B0604030504040204" pitchFamily="50" charset="-128"/>
              <a:ea typeface="Meiryo UI" panose="020B0604030504040204" pitchFamily="50" charset="-128"/>
            </a:endParaRPr>
          </a:p>
        </p:txBody>
      </p:sp>
      <p:sp>
        <p:nvSpPr>
          <p:cNvPr id="12" name="タイトル 1"/>
          <p:cNvSpPr txBox="1">
            <a:spLocks/>
          </p:cNvSpPr>
          <p:nvPr/>
        </p:nvSpPr>
        <p:spPr bwMode="gray">
          <a:xfrm>
            <a:off x="55034" y="5069598"/>
            <a:ext cx="8995439" cy="1815882"/>
          </a:xfrm>
          <a:prstGeom prst="rect">
            <a:avLst/>
          </a:prstGeom>
          <a:solidFill>
            <a:schemeClr val="bg1">
              <a:alpha val="70000"/>
            </a:schemeClr>
          </a:solidFill>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endParaRPr lang="en-US" altLang="ja-JP" sz="2800" b="1" dirty="0" smtClean="0">
              <a:solidFill>
                <a:srgbClr val="0000FF"/>
              </a:solidFill>
              <a:latin typeface="Meiryo UI" panose="020B0604030504040204" pitchFamily="50" charset="-128"/>
              <a:ea typeface="Meiryo UI" panose="020B0604030504040204" pitchFamily="50" charset="-128"/>
            </a:endParaRPr>
          </a:p>
          <a:p>
            <a:r>
              <a:rPr lang="en-US" altLang="ja-JP" sz="2800" b="1" dirty="0" smtClean="0">
                <a:solidFill>
                  <a:srgbClr val="0000FF"/>
                </a:solidFill>
                <a:latin typeface="Meiryo UI" panose="020B0604030504040204" pitchFamily="50" charset="-128"/>
                <a:ea typeface="Meiryo UI" panose="020B0604030504040204" pitchFamily="50" charset="-128"/>
              </a:rPr>
              <a:t>In this </a:t>
            </a:r>
            <a:r>
              <a:rPr lang="en-US" altLang="ja-JP" sz="2800" b="1" dirty="0">
                <a:solidFill>
                  <a:srgbClr val="0000FF"/>
                </a:solidFill>
                <a:latin typeface="Meiryo UI" panose="020B0604030504040204" pitchFamily="50" charset="-128"/>
                <a:ea typeface="Meiryo UI" panose="020B0604030504040204" pitchFamily="50" charset="-128"/>
              </a:rPr>
              <a:t>case, I have </a:t>
            </a:r>
            <a:r>
              <a:rPr lang="en-US" altLang="ja-JP" sz="2800" b="1" dirty="0" smtClean="0">
                <a:solidFill>
                  <a:srgbClr val="0000FF"/>
                </a:solidFill>
                <a:latin typeface="Meiryo UI" panose="020B0604030504040204" pitchFamily="50" charset="-128"/>
                <a:ea typeface="Meiryo UI" panose="020B0604030504040204" pitchFamily="50" charset="-128"/>
              </a:rPr>
              <a:t>confirmed </a:t>
            </a:r>
          </a:p>
          <a:p>
            <a:r>
              <a:rPr lang="en-US" altLang="ja-JP" sz="2800" b="1" dirty="0" smtClean="0">
                <a:solidFill>
                  <a:srgbClr val="0000FF"/>
                </a:solidFill>
                <a:latin typeface="Meiryo UI" panose="020B0604030504040204" pitchFamily="50" charset="-128"/>
                <a:ea typeface="Meiryo UI" panose="020B0604030504040204" pitchFamily="50" charset="-128"/>
              </a:rPr>
              <a:t>thousands </a:t>
            </a:r>
            <a:r>
              <a:rPr lang="en-US" altLang="ja-JP" sz="2800" b="1" dirty="0">
                <a:solidFill>
                  <a:srgbClr val="0000FF"/>
                </a:solidFill>
                <a:latin typeface="Meiryo UI" panose="020B0604030504040204" pitchFamily="50" charset="-128"/>
                <a:ea typeface="Meiryo UI" panose="020B0604030504040204" pitchFamily="50" charset="-128"/>
              </a:rPr>
              <a:t>of pairs made. </a:t>
            </a:r>
            <a:endParaRPr lang="en-US" altLang="ja-JP" sz="2800" b="1" dirty="0" smtClean="0">
              <a:solidFill>
                <a:srgbClr val="0000FF"/>
              </a:solidFill>
              <a:latin typeface="Meiryo UI" panose="020B0604030504040204" pitchFamily="50" charset="-128"/>
              <a:ea typeface="Meiryo UI" panose="020B0604030504040204" pitchFamily="50" charset="-128"/>
            </a:endParaRPr>
          </a:p>
          <a:p>
            <a:endParaRPr lang="en-US" altLang="ja-JP" sz="2800" b="1" dirty="0">
              <a:solidFill>
                <a:srgbClr val="0000FF"/>
              </a:solidFill>
              <a:latin typeface="Meiryo UI" panose="020B0604030504040204" pitchFamily="50" charset="-128"/>
              <a:ea typeface="Meiryo UI" panose="020B0604030504040204" pitchFamily="50" charset="-128"/>
            </a:endParaRPr>
          </a:p>
        </p:txBody>
      </p:sp>
      <p:sp>
        <p:nvSpPr>
          <p:cNvPr id="67" name="タイトル 1"/>
          <p:cNvSpPr txBox="1">
            <a:spLocks/>
          </p:cNvSpPr>
          <p:nvPr/>
        </p:nvSpPr>
        <p:spPr bwMode="gray">
          <a:xfrm>
            <a:off x="113191" y="116540"/>
            <a:ext cx="5012462" cy="523220"/>
          </a:xfrm>
          <a:prstGeom prst="rect">
            <a:avLst/>
          </a:prstGeom>
        </p:spPr>
        <p:txBody>
          <a:bodyPr wrap="non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pPr algn="l"/>
            <a:r>
              <a:rPr lang="en-US" altLang="ja-JP" sz="2800" b="1" dirty="0" smtClean="0">
                <a:latin typeface="Meiryo UI" pitchFamily="50" charset="-128"/>
                <a:ea typeface="Meiryo UI" pitchFamily="50" charset="-128"/>
              </a:rPr>
              <a:t>4.4 </a:t>
            </a:r>
            <a:r>
              <a:rPr lang="en-US" altLang="ja-JP" sz="2800" b="1" dirty="0" smtClean="0">
                <a:latin typeface="Meiryo UI" pitchFamily="50" charset="-128"/>
                <a:ea typeface="Meiryo UI" pitchFamily="50" charset="-128"/>
              </a:rPr>
              <a:t>Ebata’s trial for </a:t>
            </a:r>
            <a:r>
              <a:rPr lang="en-US" altLang="ja-JP" sz="2800" b="1" dirty="0" err="1" smtClean="0">
                <a:latin typeface="Meiryo UI" pitchFamily="50" charset="-128"/>
                <a:ea typeface="Meiryo UI" pitchFamily="50" charset="-128"/>
              </a:rPr>
              <a:t>RL</a:t>
            </a:r>
            <a:r>
              <a:rPr lang="en-US" altLang="ja-JP" sz="2800" b="1" dirty="0" smtClean="0">
                <a:latin typeface="Meiryo UI" pitchFamily="50" charset="-128"/>
                <a:ea typeface="Meiryo UI" pitchFamily="50" charset="-128"/>
              </a:rPr>
              <a:t>(2)</a:t>
            </a:r>
            <a:endParaRPr lang="ja-JP" altLang="en-US" sz="2800" b="1" dirty="0">
              <a:latin typeface="Meiryo UI" pitchFamily="50" charset="-128"/>
              <a:ea typeface="Meiryo UI" pitchFamily="50" charset="-128"/>
            </a:endParaRPr>
          </a:p>
        </p:txBody>
      </p:sp>
    </p:spTree>
    <p:extLst>
      <p:ext uri="{BB962C8B-B14F-4D97-AF65-F5344CB8AC3E}">
        <p14:creationId xmlns:p14="http://schemas.microsoft.com/office/powerpoint/2010/main" val="1166314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a:spLocks noGrp="1"/>
          </p:cNvSpPr>
          <p:nvPr>
            <p:ph type="title"/>
          </p:nvPr>
        </p:nvSpPr>
        <p:spPr>
          <a:xfrm>
            <a:off x="113191" y="116540"/>
            <a:ext cx="3370731" cy="523220"/>
          </a:xfrm>
        </p:spPr>
        <p:txBody>
          <a:bodyPr/>
          <a:lstStyle/>
          <a:p>
            <a:pPr algn="l"/>
            <a:r>
              <a:rPr lang="en-US" altLang="ja-JP" sz="2800" b="1" dirty="0" smtClean="0">
                <a:latin typeface="Meiryo UI" pitchFamily="50" charset="-128"/>
                <a:ea typeface="Meiryo UI" pitchFamily="50" charset="-128"/>
              </a:rPr>
              <a:t>2. Today’s Topics</a:t>
            </a:r>
            <a:endParaRPr kumimoji="1" lang="ja-JP" altLang="en-US" sz="2800" b="1" dirty="0">
              <a:latin typeface="Meiryo UI" pitchFamily="50" charset="-128"/>
              <a:ea typeface="Meiryo UI" pitchFamily="50" charset="-128"/>
            </a:endParaRPr>
          </a:p>
        </p:txBody>
      </p:sp>
      <p:sp>
        <p:nvSpPr>
          <p:cNvPr id="4" name="正方形/長方形 3"/>
          <p:cNvSpPr/>
          <p:nvPr/>
        </p:nvSpPr>
        <p:spPr>
          <a:xfrm>
            <a:off x="0" y="860390"/>
            <a:ext cx="9108630" cy="523220"/>
          </a:xfrm>
          <a:prstGeom prst="rect">
            <a:avLst/>
          </a:prstGeom>
          <a:solidFill>
            <a:schemeClr val="bg1">
              <a:lumMod val="95000"/>
            </a:schemeClr>
          </a:solidFill>
        </p:spPr>
        <p:txBody>
          <a:bodyPr wrap="square">
            <a:spAutoFit/>
          </a:bodyPr>
          <a:lstStyle/>
          <a:p>
            <a:pPr algn="ctr"/>
            <a:r>
              <a:rPr lang="en-US" altLang="ja-JP" sz="2800" b="1" dirty="0" smtClean="0">
                <a:solidFill>
                  <a:srgbClr val="000066"/>
                </a:solidFill>
                <a:latin typeface="Meiryo UI" panose="020B0604030504040204" pitchFamily="50" charset="-128"/>
                <a:ea typeface="Meiryo UI" panose="020B0604030504040204" pitchFamily="50" charset="-128"/>
              </a:rPr>
              <a:t>GA and Machine Learning</a:t>
            </a:r>
            <a:endParaRPr lang="ja-JP" altLang="en-US" sz="2800" b="1" dirty="0">
              <a:solidFill>
                <a:srgbClr val="000066"/>
              </a:solidFill>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a:blip r:embed="rId3" cstate="print"/>
          <a:stretch>
            <a:fillRect/>
          </a:stretch>
        </p:blipFill>
        <p:spPr>
          <a:xfrm>
            <a:off x="1440287" y="1862714"/>
            <a:ext cx="5703584" cy="4009793"/>
          </a:xfrm>
          <a:prstGeom prst="rect">
            <a:avLst/>
          </a:prstGeom>
        </p:spPr>
      </p:pic>
      <p:sp>
        <p:nvSpPr>
          <p:cNvPr id="6" name="Rectangle 24"/>
          <p:cNvSpPr>
            <a:spLocks noChangeArrowheads="1"/>
          </p:cNvSpPr>
          <p:nvPr/>
        </p:nvSpPr>
        <p:spPr bwMode="auto">
          <a:xfrm>
            <a:off x="511898" y="5139197"/>
            <a:ext cx="30165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kumimoji="0" lang="ja-JP" altLang="en-US" sz="2400" b="0" i="0" u="none" strike="noStrike" cap="none" normalizeH="0" baseline="0" dirty="0" smtClean="0">
                <a:ln>
                  <a:noFill/>
                </a:ln>
                <a:effectLst/>
                <a:latin typeface="Meiryo UI" panose="020B0604030504040204" pitchFamily="50" charset="-128"/>
                <a:ea typeface="Meiryo UI" panose="020B0604030504040204" pitchFamily="50" charset="-128"/>
                <a:cs typeface="メイリオ" panose="020B0604030504040204" pitchFamily="50" charset="-128"/>
              </a:rPr>
              <a:t>■</a:t>
            </a:r>
            <a:r>
              <a:rPr kumimoji="0" lang="en-US" altLang="ja-JP" sz="2400" dirty="0" smtClean="0">
                <a:latin typeface="Meiryo UI" panose="020B0604030504040204" pitchFamily="50" charset="-128"/>
                <a:ea typeface="Meiryo UI" panose="020B0604030504040204" pitchFamily="50" charset="-128"/>
                <a:cs typeface="メイリオ" panose="020B0604030504040204" pitchFamily="50" charset="-128"/>
              </a:rPr>
              <a:t>Expert</a:t>
            </a:r>
            <a:endParaRPr kumimoji="0" lang="en-US" altLang="ja-JP" sz="2400" b="0" i="0" u="none" strike="noStrike" cap="none" normalizeH="0" baseline="0" dirty="0">
              <a:ln>
                <a:noFill/>
              </a:ln>
              <a:effectLst/>
              <a:latin typeface="Meiryo UI" panose="020B0604030504040204" pitchFamily="50" charset="-128"/>
              <a:ea typeface="Meiryo UI" panose="020B0604030504040204" pitchFamily="50" charset="-128"/>
              <a:cs typeface="メイリオ" panose="020B0604030504040204" pitchFamily="50" charset="-128"/>
            </a:endParaRPr>
          </a:p>
        </p:txBody>
      </p:sp>
      <p:sp>
        <p:nvSpPr>
          <p:cNvPr id="7" name="Rectangle 24"/>
          <p:cNvSpPr>
            <a:spLocks noChangeArrowheads="1"/>
          </p:cNvSpPr>
          <p:nvPr/>
        </p:nvSpPr>
        <p:spPr bwMode="auto">
          <a:xfrm>
            <a:off x="5462579" y="3203786"/>
            <a:ext cx="3646051" cy="861774"/>
          </a:xfrm>
          <a:prstGeom prst="rect">
            <a:avLst/>
          </a:prstGeom>
          <a:solidFill>
            <a:srgbClr val="FFFFFF">
              <a:alpha val="50000"/>
            </a:srgbClr>
          </a:solidFill>
          <a:ln>
            <a:noFill/>
          </a:ln>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kumimoji="0" lang="ja-JP" altLang="en-US" sz="2800" b="0"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cs typeface="メイリオ" panose="020B0604030504040204" pitchFamily="50" charset="-128"/>
              </a:rPr>
              <a:t>■</a:t>
            </a:r>
            <a:r>
              <a:rPr kumimoji="0" lang="en-US" altLang="ja-JP" sz="2800" b="1"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rPr>
              <a:t>Machine learning</a:t>
            </a:r>
            <a:br>
              <a:rPr kumimoji="0" lang="en-US" altLang="ja-JP" sz="2800" b="1"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rPr>
            </a:br>
            <a:r>
              <a:rPr lang="en-US" altLang="ja-JP" sz="2800" b="1" dirty="0">
                <a:solidFill>
                  <a:srgbClr val="FF0000"/>
                </a:solidFill>
                <a:latin typeface="Meiryo UI" panose="020B0604030504040204" pitchFamily="50" charset="-128"/>
                <a:ea typeface="Meiryo UI" panose="020B0604030504040204" pitchFamily="50" charset="-128"/>
                <a:cs typeface="メイリオ" panose="020B0604030504040204" pitchFamily="50" charset="-128"/>
              </a:rPr>
              <a:t> </a:t>
            </a:r>
            <a:r>
              <a:rPr lang="en-US" altLang="ja-JP" sz="2800" b="1"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rPr>
              <a:t>  (</a:t>
            </a:r>
            <a:r>
              <a:rPr lang="en-US" altLang="ja-JP" sz="2800" b="1" dirty="0">
                <a:solidFill>
                  <a:srgbClr val="FF0000"/>
                </a:solidFill>
                <a:latin typeface="Meiryo UI" panose="020B0604030504040204" pitchFamily="50" charset="-128"/>
                <a:ea typeface="Meiryo UI" panose="020B0604030504040204" pitchFamily="50" charset="-128"/>
                <a:cs typeface="メイリオ" panose="020B0604030504040204" pitchFamily="50" charset="-128"/>
              </a:rPr>
              <a:t>Mar 17</a:t>
            </a:r>
            <a:r>
              <a:rPr lang="en-US" altLang="ja-JP" sz="2800" b="1" baseline="30000" dirty="0">
                <a:solidFill>
                  <a:srgbClr val="FF0000"/>
                </a:solidFill>
                <a:latin typeface="Meiryo UI" panose="020B0604030504040204" pitchFamily="50" charset="-128"/>
                <a:ea typeface="Meiryo UI" panose="020B0604030504040204" pitchFamily="50" charset="-128"/>
                <a:cs typeface="メイリオ" panose="020B0604030504040204" pitchFamily="50" charset="-128"/>
              </a:rPr>
              <a:t>th</a:t>
            </a:r>
            <a:r>
              <a:rPr lang="en-US" altLang="ja-JP" sz="2800" b="1"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rPr>
              <a:t>) Today </a:t>
            </a:r>
            <a:endParaRPr kumimoji="0" lang="en-US" altLang="ja-JP" sz="28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cs typeface="メイリオ" panose="020B0604030504040204" pitchFamily="50" charset="-128"/>
            </a:endParaRPr>
          </a:p>
        </p:txBody>
      </p:sp>
      <p:sp>
        <p:nvSpPr>
          <p:cNvPr id="8" name="Rectangle 24"/>
          <p:cNvSpPr>
            <a:spLocks noChangeArrowheads="1"/>
          </p:cNvSpPr>
          <p:nvPr/>
        </p:nvSpPr>
        <p:spPr bwMode="auto">
          <a:xfrm>
            <a:off x="310157" y="2691224"/>
            <a:ext cx="46159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kumimoji="0" lang="ja-JP" altLang="en-US" sz="2400" b="0" i="0" u="none" strike="noStrike" cap="none" normalizeH="0" baseline="0" dirty="0" smtClean="0">
                <a:ln>
                  <a:noFill/>
                </a:ln>
                <a:effectLst/>
                <a:latin typeface="Meiryo UI" panose="020B0604030504040204" pitchFamily="50" charset="-128"/>
                <a:ea typeface="Meiryo UI" panose="020B0604030504040204" pitchFamily="50" charset="-128"/>
                <a:cs typeface="メイリオ" panose="020B0604030504040204" pitchFamily="50" charset="-128"/>
              </a:rPr>
              <a:t>■</a:t>
            </a:r>
            <a:r>
              <a:rPr kumimoji="0" lang="en-US" altLang="ja-JP" sz="2400" dirty="0" smtClean="0">
                <a:latin typeface="Meiryo UI" panose="020B0604030504040204" pitchFamily="50" charset="-128"/>
                <a:ea typeface="Meiryo UI" panose="020B0604030504040204" pitchFamily="50" charset="-128"/>
                <a:cs typeface="メイリオ" panose="020B0604030504040204" pitchFamily="50" charset="-128"/>
              </a:rPr>
              <a:t>Natural </a:t>
            </a:r>
            <a:r>
              <a:rPr kumimoji="0" lang="en-US" altLang="ja-JP" sz="2400" dirty="0">
                <a:latin typeface="Meiryo UI" panose="020B0604030504040204" pitchFamily="50" charset="-128"/>
                <a:ea typeface="Meiryo UI" panose="020B0604030504040204" pitchFamily="50" charset="-128"/>
                <a:cs typeface="メイリオ" panose="020B0604030504040204" pitchFamily="50" charset="-128"/>
              </a:rPr>
              <a:t>language processing</a:t>
            </a:r>
            <a:endParaRPr kumimoji="0" lang="en-US" altLang="ja-JP" sz="2400" dirty="0" smtClean="0">
              <a:latin typeface="Meiryo UI" panose="020B0604030504040204" pitchFamily="50" charset="-128"/>
              <a:ea typeface="Meiryo UI" panose="020B0604030504040204" pitchFamily="50" charset="-128"/>
              <a:cs typeface="メイリオ" panose="020B0604030504040204" pitchFamily="50" charset="-128"/>
            </a:endParaRPr>
          </a:p>
        </p:txBody>
      </p:sp>
      <p:sp>
        <p:nvSpPr>
          <p:cNvPr id="9" name="正方形/長方形 8"/>
          <p:cNvSpPr/>
          <p:nvPr/>
        </p:nvSpPr>
        <p:spPr>
          <a:xfrm>
            <a:off x="127669" y="4714380"/>
            <a:ext cx="4192938" cy="461665"/>
          </a:xfrm>
          <a:prstGeom prst="rect">
            <a:avLst/>
          </a:prstGeom>
        </p:spPr>
        <p:txBody>
          <a:bodyPr wrap="square">
            <a:spAutoFit/>
          </a:bodyPr>
          <a:lstStyle/>
          <a:p>
            <a:r>
              <a:rPr lang="ja-JP" altLang="en-US" sz="2400" dirty="0" smtClean="0">
                <a:latin typeface="Meiryo UI" panose="020B0604030504040204" pitchFamily="50" charset="-128"/>
                <a:ea typeface="Meiryo UI" panose="020B0604030504040204" pitchFamily="50" charset="-128"/>
                <a:cs typeface="メイリオ" panose="020B0604030504040204" pitchFamily="50" charset="-128"/>
              </a:rPr>
              <a:t>■</a:t>
            </a:r>
            <a:r>
              <a:rPr lang="en-US" altLang="ja-JP" sz="2400" dirty="0" smtClean="0">
                <a:latin typeface="Meiryo UI" panose="020B0604030504040204" pitchFamily="50" charset="-128"/>
                <a:ea typeface="Meiryo UI" panose="020B0604030504040204" pitchFamily="50" charset="-128"/>
                <a:cs typeface="メイリオ" panose="020B0604030504040204" pitchFamily="50" charset="-128"/>
              </a:rPr>
              <a:t>Case-based </a:t>
            </a:r>
            <a:r>
              <a:rPr lang="en-US" altLang="ja-JP" sz="2400" dirty="0">
                <a:latin typeface="Meiryo UI" panose="020B0604030504040204" pitchFamily="50" charset="-128"/>
                <a:ea typeface="Meiryo UI" panose="020B0604030504040204" pitchFamily="50" charset="-128"/>
                <a:cs typeface="メイリオ" panose="020B0604030504040204" pitchFamily="50" charset="-128"/>
              </a:rPr>
              <a:t>reasoning</a:t>
            </a:r>
            <a:endParaRPr lang="ja-JP" altLang="en-US" sz="24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10" name="正方形/長方形 9"/>
          <p:cNvSpPr/>
          <p:nvPr/>
        </p:nvSpPr>
        <p:spPr>
          <a:xfrm>
            <a:off x="4931944" y="4703878"/>
            <a:ext cx="4211856" cy="830997"/>
          </a:xfrm>
          <a:prstGeom prst="rect">
            <a:avLst/>
          </a:prstGeom>
        </p:spPr>
        <p:txBody>
          <a:bodyPr wrap="square">
            <a:spAutoFit/>
          </a:bodyPr>
          <a:lstStyle/>
          <a:p>
            <a:r>
              <a:rPr lang="ja-JP" altLang="en-US" sz="2400" dirty="0" smtClean="0">
                <a:solidFill>
                  <a:srgbClr val="0000FF"/>
                </a:solidFill>
                <a:latin typeface="Meiryo UI" panose="020B0604030504040204" pitchFamily="50" charset="-128"/>
                <a:ea typeface="Meiryo UI" panose="020B0604030504040204" pitchFamily="50" charset="-128"/>
                <a:cs typeface="メイリオ" panose="020B0604030504040204" pitchFamily="50" charset="-128"/>
              </a:rPr>
              <a:t>■</a:t>
            </a:r>
            <a:r>
              <a:rPr lang="en-US" altLang="ja-JP" sz="2400" b="1" dirty="0">
                <a:solidFill>
                  <a:srgbClr val="0000FF"/>
                </a:solidFill>
                <a:latin typeface="Meiryo UI" panose="020B0604030504040204" pitchFamily="50" charset="-128"/>
                <a:ea typeface="Meiryo UI" panose="020B0604030504040204" pitchFamily="50" charset="-128"/>
                <a:cs typeface="メイリオ" panose="020B0604030504040204" pitchFamily="50" charset="-128"/>
              </a:rPr>
              <a:t>Bayesian </a:t>
            </a:r>
            <a:r>
              <a:rPr lang="en-US" altLang="ja-JP" sz="2400" b="1" dirty="0" smtClean="0">
                <a:solidFill>
                  <a:srgbClr val="0000FF"/>
                </a:solidFill>
                <a:latin typeface="Meiryo UI" panose="020B0604030504040204" pitchFamily="50" charset="-128"/>
                <a:ea typeface="Meiryo UI" panose="020B0604030504040204" pitchFamily="50" charset="-128"/>
                <a:cs typeface="メイリオ" panose="020B0604030504040204" pitchFamily="50" charset="-128"/>
              </a:rPr>
              <a:t>network</a:t>
            </a:r>
            <a:br>
              <a:rPr lang="en-US" altLang="ja-JP" sz="2400" b="1" dirty="0" smtClean="0">
                <a:solidFill>
                  <a:srgbClr val="0000FF"/>
                </a:solidFill>
                <a:latin typeface="Meiryo UI" panose="020B0604030504040204" pitchFamily="50" charset="-128"/>
                <a:ea typeface="Meiryo UI" panose="020B0604030504040204" pitchFamily="50" charset="-128"/>
                <a:cs typeface="メイリオ" panose="020B0604030504040204" pitchFamily="50" charset="-128"/>
              </a:rPr>
            </a:br>
            <a:r>
              <a:rPr kumimoji="0" lang="en-US" altLang="ja-JP" sz="2400" b="1" dirty="0">
                <a:solidFill>
                  <a:srgbClr val="0000FF"/>
                </a:solidFill>
                <a:latin typeface="Meiryo UI" panose="020B0604030504040204" pitchFamily="50" charset="-128"/>
                <a:ea typeface="Meiryo UI" panose="020B0604030504040204" pitchFamily="50" charset="-128"/>
                <a:cs typeface="メイリオ" panose="020B0604030504040204" pitchFamily="50" charset="-128"/>
              </a:rPr>
              <a:t> </a:t>
            </a:r>
            <a:r>
              <a:rPr kumimoji="0" lang="en-US" altLang="ja-JP" sz="2400" b="1" dirty="0" smtClean="0">
                <a:solidFill>
                  <a:srgbClr val="0000FF"/>
                </a:solidFill>
                <a:latin typeface="Meiryo UI" panose="020B0604030504040204" pitchFamily="50" charset="-128"/>
                <a:ea typeface="Meiryo UI" panose="020B0604030504040204" pitchFamily="50" charset="-128"/>
                <a:cs typeface="メイリオ" panose="020B0604030504040204" pitchFamily="50" charset="-128"/>
              </a:rPr>
              <a:t>      (</a:t>
            </a:r>
            <a:r>
              <a:rPr kumimoji="0" lang="en-US" altLang="ja-JP" sz="2400" b="1" dirty="0">
                <a:solidFill>
                  <a:srgbClr val="0000FF"/>
                </a:solidFill>
                <a:latin typeface="Meiryo UI" panose="020B0604030504040204" pitchFamily="50" charset="-128"/>
                <a:ea typeface="Meiryo UI" panose="020B0604030504040204" pitchFamily="50" charset="-128"/>
                <a:cs typeface="メイリオ" panose="020B0604030504040204" pitchFamily="50" charset="-128"/>
              </a:rPr>
              <a:t>Mar 3</a:t>
            </a:r>
            <a:r>
              <a:rPr kumimoji="0" lang="en-US" altLang="ja-JP" sz="2400" b="1" baseline="30000" dirty="0">
                <a:solidFill>
                  <a:srgbClr val="0000FF"/>
                </a:solidFill>
                <a:latin typeface="Meiryo UI" panose="020B0604030504040204" pitchFamily="50" charset="-128"/>
                <a:ea typeface="Meiryo UI" panose="020B0604030504040204" pitchFamily="50" charset="-128"/>
                <a:cs typeface="メイリオ" panose="020B0604030504040204" pitchFamily="50" charset="-128"/>
              </a:rPr>
              <a:t>rd</a:t>
            </a:r>
            <a:r>
              <a:rPr kumimoji="0" lang="en-US" altLang="ja-JP" sz="2400" b="1" dirty="0" smtClean="0">
                <a:solidFill>
                  <a:srgbClr val="0000FF"/>
                </a:solidFill>
                <a:latin typeface="Meiryo UI" panose="020B0604030504040204" pitchFamily="50" charset="-128"/>
                <a:ea typeface="Meiryo UI" panose="020B0604030504040204" pitchFamily="50" charset="-128"/>
                <a:cs typeface="メイリオ" panose="020B0604030504040204" pitchFamily="50" charset="-128"/>
              </a:rPr>
              <a:t>)</a:t>
            </a:r>
            <a:endParaRPr lang="ja-JP" altLang="en-US" sz="2400" b="1" dirty="0">
              <a:solidFill>
                <a:srgbClr val="0000FF"/>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11" name="正方形/長方形 10"/>
          <p:cNvSpPr/>
          <p:nvPr/>
        </p:nvSpPr>
        <p:spPr>
          <a:xfrm>
            <a:off x="4134688" y="5476733"/>
            <a:ext cx="5009312" cy="954107"/>
          </a:xfrm>
          <a:prstGeom prst="rect">
            <a:avLst/>
          </a:prstGeom>
          <a:solidFill>
            <a:srgbClr val="FFFFFF">
              <a:alpha val="50000"/>
            </a:srgbClr>
          </a:solidFill>
        </p:spPr>
        <p:txBody>
          <a:bodyPr wrap="square">
            <a:spAutoFit/>
          </a:bodyPr>
          <a:lstStyle/>
          <a:p>
            <a:r>
              <a:rPr lang="ja-JP" altLang="en-US" sz="2800"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rPr>
              <a:t>■</a:t>
            </a:r>
            <a:r>
              <a:rPr lang="en-US" altLang="ja-JP" sz="2800" b="1" dirty="0">
                <a:solidFill>
                  <a:srgbClr val="FF0000"/>
                </a:solidFill>
                <a:latin typeface="Meiryo UI" panose="020B0604030504040204" pitchFamily="50" charset="-128"/>
                <a:ea typeface="Meiryo UI" panose="020B0604030504040204" pitchFamily="50" charset="-128"/>
                <a:cs typeface="メイリオ" panose="020B0604030504040204" pitchFamily="50" charset="-128"/>
              </a:rPr>
              <a:t>Genetic Algorithm (GA</a:t>
            </a:r>
            <a:r>
              <a:rPr lang="en-US" altLang="ja-JP" sz="2800" b="1"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rPr>
              <a:t>)</a:t>
            </a:r>
            <a:br>
              <a:rPr lang="en-US" altLang="ja-JP" sz="2800" b="1"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rPr>
            </a:br>
            <a:r>
              <a:rPr lang="en-US" altLang="ja-JP" sz="2800" b="1"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rPr>
              <a:t>         (Mar 17</a:t>
            </a:r>
            <a:r>
              <a:rPr lang="en-US" altLang="ja-JP" sz="2800" b="1" baseline="30000"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rPr>
              <a:t>th</a:t>
            </a:r>
            <a:r>
              <a:rPr lang="en-US" altLang="ja-JP" sz="2800" b="1"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rPr>
              <a:t>) Today</a:t>
            </a:r>
            <a:endParaRPr lang="ja-JP" altLang="en-US" sz="2800" b="1" dirty="0">
              <a:solidFill>
                <a:srgbClr val="FF0000"/>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12" name="正方形/長方形 11"/>
          <p:cNvSpPr/>
          <p:nvPr/>
        </p:nvSpPr>
        <p:spPr>
          <a:xfrm>
            <a:off x="1223051" y="1422100"/>
            <a:ext cx="3529609" cy="461665"/>
          </a:xfrm>
          <a:prstGeom prst="rect">
            <a:avLst/>
          </a:prstGeom>
        </p:spPr>
        <p:txBody>
          <a:bodyPr wrap="square">
            <a:spAutoFit/>
          </a:bodyPr>
          <a:lstStyle/>
          <a:p>
            <a:pPr algn="ctr"/>
            <a:r>
              <a:rPr lang="ja-JP" altLang="en-US" sz="2400" dirty="0" smtClean="0">
                <a:latin typeface="Meiryo UI" panose="020B0604030504040204" pitchFamily="50" charset="-128"/>
                <a:ea typeface="Meiryo UI" panose="020B0604030504040204" pitchFamily="50" charset="-128"/>
                <a:cs typeface="メイリオ" panose="020B0604030504040204" pitchFamily="50" charset="-128"/>
              </a:rPr>
              <a:t>■</a:t>
            </a:r>
            <a:r>
              <a:rPr lang="en-US" altLang="ja-JP" sz="2400" dirty="0" smtClean="0">
                <a:latin typeface="Meiryo UI" panose="020B0604030504040204" pitchFamily="50" charset="-128"/>
                <a:ea typeface="Meiryo UI" panose="020B0604030504040204" pitchFamily="50" charset="-128"/>
                <a:cs typeface="メイリオ" panose="020B0604030504040204" pitchFamily="50" charset="-128"/>
              </a:rPr>
              <a:t>Probability </a:t>
            </a:r>
            <a:r>
              <a:rPr lang="en-US" altLang="ja-JP" sz="2400" dirty="0">
                <a:latin typeface="Meiryo UI" panose="020B0604030504040204" pitchFamily="50" charset="-128"/>
                <a:ea typeface="Meiryo UI" panose="020B0604030504040204" pitchFamily="50" charset="-128"/>
                <a:cs typeface="メイリオ" panose="020B0604030504040204" pitchFamily="50" charset="-128"/>
              </a:rPr>
              <a:t>theory</a:t>
            </a:r>
            <a:endParaRPr lang="ja-JP" altLang="en-US" sz="24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13" name="正方形/長方形 12"/>
          <p:cNvSpPr/>
          <p:nvPr/>
        </p:nvSpPr>
        <p:spPr>
          <a:xfrm>
            <a:off x="864120" y="1815820"/>
            <a:ext cx="2376264" cy="461665"/>
          </a:xfrm>
          <a:prstGeom prst="rect">
            <a:avLst/>
          </a:prstGeom>
        </p:spPr>
        <p:txBody>
          <a:bodyPr wrap="square">
            <a:spAutoFit/>
          </a:bodyPr>
          <a:lstStyle/>
          <a:p>
            <a:r>
              <a:rPr lang="ja-JP" altLang="en-US" sz="2400" dirty="0" smtClean="0">
                <a:latin typeface="Meiryo UI" panose="020B0604030504040204" pitchFamily="50" charset="-128"/>
                <a:ea typeface="Meiryo UI" panose="020B0604030504040204" pitchFamily="50" charset="-128"/>
                <a:cs typeface="メイリオ" panose="020B0604030504040204" pitchFamily="50" charset="-128"/>
              </a:rPr>
              <a:t>■</a:t>
            </a:r>
            <a:r>
              <a:rPr lang="en-US" altLang="ja-JP" sz="2400" dirty="0">
                <a:latin typeface="Meiryo UI" panose="020B0604030504040204" pitchFamily="50" charset="-128"/>
                <a:ea typeface="Meiryo UI" panose="020B0604030504040204" pitchFamily="50" charset="-128"/>
                <a:cs typeface="メイリオ" panose="020B0604030504040204" pitchFamily="50" charset="-128"/>
              </a:rPr>
              <a:t>S</a:t>
            </a:r>
            <a:r>
              <a:rPr lang="en-US" altLang="ja-JP" sz="2400" dirty="0" smtClean="0">
                <a:latin typeface="Meiryo UI" panose="020B0604030504040204" pitchFamily="50" charset="-128"/>
                <a:ea typeface="Meiryo UI" panose="020B0604030504040204" pitchFamily="50" charset="-128"/>
                <a:cs typeface="メイリオ" panose="020B0604030504040204" pitchFamily="50" charset="-128"/>
              </a:rPr>
              <a:t>tatistics</a:t>
            </a:r>
            <a:endParaRPr lang="ja-JP" altLang="en-US" sz="24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14" name="正方形/長方形 13"/>
          <p:cNvSpPr/>
          <p:nvPr/>
        </p:nvSpPr>
        <p:spPr>
          <a:xfrm>
            <a:off x="5842969" y="2040585"/>
            <a:ext cx="3230165" cy="461665"/>
          </a:xfrm>
          <a:prstGeom prst="rect">
            <a:avLst/>
          </a:prstGeom>
        </p:spPr>
        <p:txBody>
          <a:bodyPr wrap="square">
            <a:spAutoFit/>
          </a:bodyPr>
          <a:lstStyle/>
          <a:p>
            <a:r>
              <a:rPr lang="ja-JP" altLang="en-US" sz="2400" dirty="0" smtClean="0">
                <a:latin typeface="Meiryo UI" panose="020B0604030504040204" pitchFamily="50" charset="-128"/>
                <a:ea typeface="Meiryo UI" panose="020B0604030504040204" pitchFamily="50" charset="-128"/>
                <a:cs typeface="メイリオ" panose="020B0604030504040204" pitchFamily="50" charset="-128"/>
              </a:rPr>
              <a:t>■</a:t>
            </a:r>
            <a:r>
              <a:rPr lang="en-US" altLang="ja-JP" sz="2400" dirty="0" smtClean="0">
                <a:latin typeface="Meiryo UI" panose="020B0604030504040204" pitchFamily="50" charset="-128"/>
                <a:ea typeface="Meiryo UI" panose="020B0604030504040204" pitchFamily="50" charset="-128"/>
                <a:cs typeface="メイリオ" panose="020B0604030504040204" pitchFamily="50" charset="-128"/>
              </a:rPr>
              <a:t>Constraint </a:t>
            </a:r>
            <a:r>
              <a:rPr lang="en-US" altLang="ja-JP" sz="2400" dirty="0">
                <a:latin typeface="Meiryo UI" panose="020B0604030504040204" pitchFamily="50" charset="-128"/>
                <a:ea typeface="Meiryo UI" panose="020B0604030504040204" pitchFamily="50" charset="-128"/>
                <a:cs typeface="メイリオ" panose="020B0604030504040204" pitchFamily="50" charset="-128"/>
              </a:rPr>
              <a:t>theory</a:t>
            </a:r>
            <a:endParaRPr lang="ja-JP" altLang="en-US" sz="24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15" name="正方形/長方形 14"/>
          <p:cNvSpPr/>
          <p:nvPr/>
        </p:nvSpPr>
        <p:spPr>
          <a:xfrm>
            <a:off x="6336830" y="2832695"/>
            <a:ext cx="2808313" cy="461665"/>
          </a:xfrm>
          <a:prstGeom prst="rect">
            <a:avLst/>
          </a:prstGeom>
        </p:spPr>
        <p:txBody>
          <a:bodyPr wrap="square">
            <a:spAutoFit/>
          </a:bodyPr>
          <a:lstStyle/>
          <a:p>
            <a:r>
              <a:rPr lang="en-US" altLang="ja-JP" sz="2400" dirty="0">
                <a:latin typeface="Meiryo UI" panose="020B0604030504040204" pitchFamily="50" charset="-128"/>
                <a:ea typeface="Meiryo UI" panose="020B0604030504040204" pitchFamily="50" charset="-128"/>
                <a:cs typeface="メイリオ" panose="020B0604030504040204" pitchFamily="50" charset="-128"/>
              </a:rPr>
              <a:t>■ </a:t>
            </a:r>
            <a:r>
              <a:rPr lang="en-US" altLang="ja-JP" sz="2400" dirty="0" smtClean="0">
                <a:latin typeface="Meiryo UI" panose="020B0604030504040204" pitchFamily="50" charset="-128"/>
                <a:ea typeface="Meiryo UI" panose="020B0604030504040204" pitchFamily="50" charset="-128"/>
                <a:cs typeface="メイリオ" panose="020B0604030504040204" pitchFamily="50" charset="-128"/>
              </a:rPr>
              <a:t>OR</a:t>
            </a:r>
            <a:endParaRPr lang="ja-JP" altLang="en-US" sz="24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16" name="正方形/長方形 15"/>
          <p:cNvSpPr/>
          <p:nvPr/>
        </p:nvSpPr>
        <p:spPr>
          <a:xfrm>
            <a:off x="6192814" y="2430240"/>
            <a:ext cx="1514407" cy="461665"/>
          </a:xfrm>
          <a:prstGeom prst="rect">
            <a:avLst/>
          </a:prstGeom>
        </p:spPr>
        <p:txBody>
          <a:bodyPr wrap="square">
            <a:spAutoFit/>
          </a:bodyPr>
          <a:lstStyle/>
          <a:p>
            <a:r>
              <a:rPr lang="ja-JP" altLang="en-US" sz="2400" dirty="0" smtClean="0">
                <a:latin typeface="Meiryo UI" panose="020B0604030504040204" pitchFamily="50" charset="-128"/>
                <a:ea typeface="Meiryo UI" panose="020B0604030504040204" pitchFamily="50" charset="-128"/>
                <a:cs typeface="メイリオ" panose="020B0604030504040204" pitchFamily="50" charset="-128"/>
              </a:rPr>
              <a:t>■</a:t>
            </a:r>
            <a:r>
              <a:rPr lang="en-US" altLang="ja-JP" sz="2400" dirty="0" smtClean="0">
                <a:latin typeface="Meiryo UI" panose="020B0604030504040204" pitchFamily="50" charset="-128"/>
                <a:ea typeface="Meiryo UI" panose="020B0604030504040204" pitchFamily="50" charset="-128"/>
                <a:cs typeface="メイリオ" panose="020B0604030504040204" pitchFamily="50" charset="-128"/>
              </a:rPr>
              <a:t>Search</a:t>
            </a:r>
          </a:p>
        </p:txBody>
      </p:sp>
      <p:sp>
        <p:nvSpPr>
          <p:cNvPr id="17" name="正方形/長方形 16"/>
          <p:cNvSpPr/>
          <p:nvPr/>
        </p:nvSpPr>
        <p:spPr>
          <a:xfrm>
            <a:off x="5384585" y="1710140"/>
            <a:ext cx="3227510" cy="461665"/>
          </a:xfrm>
          <a:prstGeom prst="rect">
            <a:avLst/>
          </a:prstGeom>
        </p:spPr>
        <p:txBody>
          <a:bodyPr wrap="square">
            <a:spAutoFit/>
          </a:bodyPr>
          <a:lstStyle/>
          <a:p>
            <a:r>
              <a:rPr lang="ja-JP" altLang="en-US" sz="2400" dirty="0" smtClean="0">
                <a:latin typeface="Meiryo UI" panose="020B0604030504040204" pitchFamily="50" charset="-128"/>
                <a:ea typeface="Meiryo UI" panose="020B0604030504040204" pitchFamily="50" charset="-128"/>
                <a:cs typeface="メイリオ" panose="020B0604030504040204" pitchFamily="50" charset="-128"/>
              </a:rPr>
              <a:t>■</a:t>
            </a:r>
            <a:r>
              <a:rPr lang="en-US" altLang="ja-JP" sz="2400" dirty="0" smtClean="0">
                <a:latin typeface="Meiryo UI" panose="020B0604030504040204" pitchFamily="50" charset="-128"/>
                <a:ea typeface="Meiryo UI" panose="020B0604030504040204" pitchFamily="50" charset="-128"/>
                <a:cs typeface="メイリオ" panose="020B0604030504040204" pitchFamily="50" charset="-128"/>
              </a:rPr>
              <a:t>Image </a:t>
            </a:r>
            <a:r>
              <a:rPr lang="en-US" altLang="ja-JP" sz="2400" dirty="0">
                <a:latin typeface="Meiryo UI" panose="020B0604030504040204" pitchFamily="50" charset="-128"/>
                <a:ea typeface="Meiryo UI" panose="020B0604030504040204" pitchFamily="50" charset="-128"/>
                <a:cs typeface="メイリオ" panose="020B0604030504040204" pitchFamily="50" charset="-128"/>
              </a:rPr>
              <a:t>recognition</a:t>
            </a:r>
            <a:endParaRPr lang="en-US" altLang="ja-JP" sz="2400" dirty="0" smtClean="0">
              <a:latin typeface="Meiryo UI" panose="020B0604030504040204" pitchFamily="50" charset="-128"/>
              <a:ea typeface="Meiryo UI" panose="020B0604030504040204" pitchFamily="50" charset="-128"/>
              <a:cs typeface="メイリオ" panose="020B0604030504040204" pitchFamily="50" charset="-128"/>
            </a:endParaRPr>
          </a:p>
        </p:txBody>
      </p:sp>
      <p:sp>
        <p:nvSpPr>
          <p:cNvPr id="18" name="正方形/長方形 17"/>
          <p:cNvSpPr/>
          <p:nvPr/>
        </p:nvSpPr>
        <p:spPr>
          <a:xfrm>
            <a:off x="495633" y="2227360"/>
            <a:ext cx="3104867" cy="461665"/>
          </a:xfrm>
          <a:prstGeom prst="rect">
            <a:avLst/>
          </a:prstGeom>
        </p:spPr>
        <p:txBody>
          <a:bodyPr wrap="square">
            <a:spAutoFit/>
          </a:bodyPr>
          <a:lstStyle/>
          <a:p>
            <a:r>
              <a:rPr lang="ja-JP" altLang="en-US" sz="2400" dirty="0" smtClean="0">
                <a:latin typeface="Meiryo UI" panose="020B0604030504040204" pitchFamily="50" charset="-128"/>
                <a:ea typeface="Meiryo UI" panose="020B0604030504040204" pitchFamily="50" charset="-128"/>
                <a:cs typeface="メイリオ" panose="020B0604030504040204" pitchFamily="50" charset="-128"/>
              </a:rPr>
              <a:t>■</a:t>
            </a:r>
            <a:r>
              <a:rPr lang="en-US" altLang="ja-JP" sz="2400" dirty="0" smtClean="0">
                <a:latin typeface="Meiryo UI" panose="020B0604030504040204" pitchFamily="50" charset="-128"/>
                <a:ea typeface="Meiryo UI" panose="020B0604030504040204" pitchFamily="50" charset="-128"/>
                <a:cs typeface="メイリオ" panose="020B0604030504040204" pitchFamily="50" charset="-128"/>
              </a:rPr>
              <a:t>Voice </a:t>
            </a:r>
            <a:r>
              <a:rPr lang="en-US" altLang="ja-JP" sz="2400" dirty="0">
                <a:latin typeface="Meiryo UI" panose="020B0604030504040204" pitchFamily="50" charset="-128"/>
                <a:ea typeface="Meiryo UI" panose="020B0604030504040204" pitchFamily="50" charset="-128"/>
                <a:cs typeface="メイリオ" panose="020B0604030504040204" pitchFamily="50" charset="-128"/>
              </a:rPr>
              <a:t>recognition</a:t>
            </a:r>
            <a:endParaRPr lang="ja-JP" altLang="en-US" sz="24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19" name="正方形/長方形 18"/>
          <p:cNvSpPr/>
          <p:nvPr/>
        </p:nvSpPr>
        <p:spPr>
          <a:xfrm>
            <a:off x="932874" y="5470587"/>
            <a:ext cx="4099979" cy="461665"/>
          </a:xfrm>
          <a:prstGeom prst="rect">
            <a:avLst/>
          </a:prstGeom>
        </p:spPr>
        <p:txBody>
          <a:bodyPr wrap="square">
            <a:spAutoFit/>
          </a:bodyPr>
          <a:lstStyle/>
          <a:p>
            <a:r>
              <a:rPr lang="ja-JP" altLang="en-US" sz="2400" dirty="0" smtClean="0">
                <a:latin typeface="Meiryo UI" panose="020B0604030504040204" pitchFamily="50" charset="-128"/>
                <a:ea typeface="Meiryo UI" panose="020B0604030504040204" pitchFamily="50" charset="-128"/>
                <a:cs typeface="メイリオ" panose="020B0604030504040204" pitchFamily="50" charset="-128"/>
              </a:rPr>
              <a:t>■</a:t>
            </a:r>
            <a:r>
              <a:rPr lang="en-US" altLang="ja-JP" sz="2400" dirty="0" smtClean="0">
                <a:latin typeface="Meiryo UI" panose="020B0604030504040204" pitchFamily="50" charset="-128"/>
                <a:ea typeface="Meiryo UI" panose="020B0604030504040204" pitchFamily="50" charset="-128"/>
                <a:cs typeface="メイリオ" panose="020B0604030504040204" pitchFamily="50" charset="-128"/>
              </a:rPr>
              <a:t>Data </a:t>
            </a:r>
            <a:r>
              <a:rPr lang="en-US" altLang="ja-JP" sz="2400" dirty="0">
                <a:latin typeface="Meiryo UI" panose="020B0604030504040204" pitchFamily="50" charset="-128"/>
                <a:ea typeface="Meiryo UI" panose="020B0604030504040204" pitchFamily="50" charset="-128"/>
                <a:cs typeface="メイリオ" panose="020B0604030504040204" pitchFamily="50" charset="-128"/>
              </a:rPr>
              <a:t>mining</a:t>
            </a:r>
            <a:endParaRPr lang="en-US" altLang="ja-JP" sz="2400" dirty="0" smtClean="0">
              <a:latin typeface="Meiryo UI" panose="020B0604030504040204" pitchFamily="50" charset="-128"/>
              <a:ea typeface="Meiryo UI" panose="020B0604030504040204" pitchFamily="50" charset="-128"/>
              <a:cs typeface="メイリオ" panose="020B0604030504040204" pitchFamily="50" charset="-128"/>
            </a:endParaRPr>
          </a:p>
        </p:txBody>
      </p:sp>
      <p:sp>
        <p:nvSpPr>
          <p:cNvPr id="20" name="正方形/長方形 19"/>
          <p:cNvSpPr/>
          <p:nvPr/>
        </p:nvSpPr>
        <p:spPr>
          <a:xfrm>
            <a:off x="4403909" y="1425139"/>
            <a:ext cx="3960440" cy="461665"/>
          </a:xfrm>
          <a:prstGeom prst="rect">
            <a:avLst/>
          </a:prstGeom>
        </p:spPr>
        <p:txBody>
          <a:bodyPr wrap="square">
            <a:spAutoFit/>
          </a:bodyPr>
          <a:lstStyle/>
          <a:p>
            <a:r>
              <a:rPr lang="ja-JP" altLang="en-US" sz="2400" dirty="0" smtClean="0">
                <a:latin typeface="Meiryo UI" panose="020B0604030504040204" pitchFamily="50" charset="-128"/>
                <a:ea typeface="Meiryo UI" panose="020B0604030504040204" pitchFamily="50" charset="-128"/>
                <a:cs typeface="メイリオ" panose="020B0604030504040204" pitchFamily="50" charset="-128"/>
              </a:rPr>
              <a:t>■</a:t>
            </a:r>
            <a:r>
              <a:rPr lang="en-US" altLang="ja-JP" sz="2400" dirty="0">
                <a:latin typeface="Meiryo UI" panose="020B0604030504040204" pitchFamily="50" charset="-128"/>
                <a:ea typeface="Meiryo UI" panose="020B0604030504040204" pitchFamily="50" charset="-128"/>
                <a:cs typeface="メイリオ" panose="020B0604030504040204" pitchFamily="50" charset="-128"/>
              </a:rPr>
              <a:t>Optimization Algorithm</a:t>
            </a:r>
            <a:endParaRPr lang="en-US" altLang="ja-JP" sz="2400" dirty="0" smtClean="0">
              <a:latin typeface="Meiryo UI" panose="020B0604030504040204" pitchFamily="50" charset="-128"/>
              <a:ea typeface="Meiryo UI" panose="020B0604030504040204" pitchFamily="50" charset="-128"/>
              <a:cs typeface="メイリオ" panose="020B0604030504040204" pitchFamily="50" charset="-128"/>
            </a:endParaRPr>
          </a:p>
        </p:txBody>
      </p:sp>
      <p:sp>
        <p:nvSpPr>
          <p:cNvPr id="21" name="正方形/長方形 20"/>
          <p:cNvSpPr/>
          <p:nvPr/>
        </p:nvSpPr>
        <p:spPr>
          <a:xfrm>
            <a:off x="-7306" y="3142893"/>
            <a:ext cx="2815696" cy="461665"/>
          </a:xfrm>
          <a:prstGeom prst="rect">
            <a:avLst/>
          </a:prstGeom>
        </p:spPr>
        <p:txBody>
          <a:bodyPr wrap="square">
            <a:spAutoFit/>
          </a:bodyPr>
          <a:lstStyle/>
          <a:p>
            <a:r>
              <a:rPr lang="ja-JP" altLang="en-US" sz="2400" dirty="0" smtClean="0">
                <a:latin typeface="Meiryo UI" panose="020B0604030504040204" pitchFamily="50" charset="-128"/>
                <a:ea typeface="Meiryo UI" panose="020B0604030504040204" pitchFamily="50" charset="-128"/>
                <a:cs typeface="メイリオ" panose="020B0604030504040204" pitchFamily="50" charset="-128"/>
              </a:rPr>
              <a:t>■</a:t>
            </a:r>
            <a:r>
              <a:rPr lang="en-US" altLang="ja-JP" sz="2400" dirty="0" smtClean="0">
                <a:latin typeface="Meiryo UI" panose="020B0604030504040204" pitchFamily="50" charset="-128"/>
                <a:ea typeface="Meiryo UI" panose="020B0604030504040204" pitchFamily="50" charset="-128"/>
                <a:cs typeface="メイリオ" panose="020B0604030504040204" pitchFamily="50" charset="-128"/>
              </a:rPr>
              <a:t>Game </a:t>
            </a:r>
            <a:r>
              <a:rPr lang="en-US" altLang="ja-JP" sz="2400" dirty="0">
                <a:latin typeface="Meiryo UI" panose="020B0604030504040204" pitchFamily="50" charset="-128"/>
                <a:ea typeface="Meiryo UI" panose="020B0604030504040204" pitchFamily="50" charset="-128"/>
                <a:cs typeface="メイリオ" panose="020B0604030504040204" pitchFamily="50" charset="-128"/>
              </a:rPr>
              <a:t>theory</a:t>
            </a:r>
            <a:endParaRPr lang="ja-JP" altLang="en-US" sz="24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22" name="正方形/長方形 21"/>
          <p:cNvSpPr/>
          <p:nvPr/>
        </p:nvSpPr>
        <p:spPr>
          <a:xfrm>
            <a:off x="36512" y="4318172"/>
            <a:ext cx="5163226" cy="461665"/>
          </a:xfrm>
          <a:prstGeom prst="rect">
            <a:avLst/>
          </a:prstGeom>
        </p:spPr>
        <p:txBody>
          <a:bodyPr wrap="square">
            <a:spAutoFit/>
          </a:bodyPr>
          <a:lstStyle/>
          <a:p>
            <a:r>
              <a:rPr lang="ja-JP" altLang="en-US" sz="2400" dirty="0" smtClean="0">
                <a:latin typeface="Meiryo UI" panose="020B0604030504040204" pitchFamily="50" charset="-128"/>
                <a:ea typeface="Meiryo UI" panose="020B0604030504040204" pitchFamily="50" charset="-128"/>
                <a:cs typeface="メイリオ" panose="020B0604030504040204" pitchFamily="50" charset="-128"/>
              </a:rPr>
              <a:t>■</a:t>
            </a:r>
            <a:r>
              <a:rPr lang="en-US" altLang="ja-JP" sz="2400" dirty="0">
                <a:latin typeface="Meiryo UI" panose="020B0604030504040204" pitchFamily="50" charset="-128"/>
                <a:ea typeface="Meiryo UI" panose="020B0604030504040204" pitchFamily="50" charset="-128"/>
                <a:cs typeface="メイリオ" panose="020B0604030504040204" pitchFamily="50" charset="-128"/>
              </a:rPr>
              <a:t>Automatic Translation</a:t>
            </a:r>
            <a:endParaRPr lang="ja-JP" altLang="en-US" sz="24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23" name="Rectangle 24"/>
          <p:cNvSpPr>
            <a:spLocks noChangeArrowheads="1"/>
          </p:cNvSpPr>
          <p:nvPr/>
        </p:nvSpPr>
        <p:spPr bwMode="auto">
          <a:xfrm>
            <a:off x="-7307" y="3537486"/>
            <a:ext cx="3607807" cy="738664"/>
          </a:xfrm>
          <a:prstGeom prst="rect">
            <a:avLst/>
          </a:prstGeom>
          <a:noFill/>
          <a:ln>
            <a:noFill/>
          </a:ln>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kumimoji="0" lang="ja-JP" altLang="en-US" sz="2400" dirty="0" smtClean="0">
                <a:solidFill>
                  <a:srgbClr val="0000FF"/>
                </a:solidFill>
                <a:latin typeface="Meiryo UI" panose="020B0604030504040204" pitchFamily="50" charset="-128"/>
                <a:ea typeface="Meiryo UI" panose="020B0604030504040204" pitchFamily="50" charset="-128"/>
                <a:cs typeface="メイリオ" panose="020B0604030504040204" pitchFamily="50" charset="-128"/>
              </a:rPr>
              <a:t>■</a:t>
            </a:r>
            <a:r>
              <a:rPr kumimoji="0" lang="en-US" altLang="ja-JP" sz="2400" b="1" dirty="0">
                <a:solidFill>
                  <a:srgbClr val="0000FF"/>
                </a:solidFill>
                <a:latin typeface="Meiryo UI" panose="020B0604030504040204" pitchFamily="50" charset="-128"/>
                <a:ea typeface="Meiryo UI" panose="020B0604030504040204" pitchFamily="50" charset="-128"/>
                <a:cs typeface="メイリオ" panose="020B0604030504040204" pitchFamily="50" charset="-128"/>
              </a:rPr>
              <a:t>Neural </a:t>
            </a:r>
            <a:r>
              <a:rPr kumimoji="0" lang="en-US" altLang="ja-JP" sz="2400" b="1" dirty="0" smtClean="0">
                <a:solidFill>
                  <a:srgbClr val="0000FF"/>
                </a:solidFill>
                <a:latin typeface="Meiryo UI" panose="020B0604030504040204" pitchFamily="50" charset="-128"/>
                <a:ea typeface="Meiryo UI" panose="020B0604030504040204" pitchFamily="50" charset="-128"/>
                <a:cs typeface="メイリオ" panose="020B0604030504040204" pitchFamily="50" charset="-128"/>
              </a:rPr>
              <a:t>Networks</a:t>
            </a:r>
          </a:p>
          <a:p>
            <a:pPr lvl="0"/>
            <a:r>
              <a:rPr kumimoji="0" lang="en-US" altLang="ja-JP" sz="2400" b="1" dirty="0" smtClean="0">
                <a:solidFill>
                  <a:srgbClr val="0000FF"/>
                </a:solidFill>
                <a:latin typeface="Meiryo UI" panose="020B0604030504040204" pitchFamily="50" charset="-128"/>
                <a:ea typeface="Meiryo UI" panose="020B0604030504040204" pitchFamily="50" charset="-128"/>
                <a:cs typeface="メイリオ" panose="020B0604030504040204" pitchFamily="50" charset="-128"/>
              </a:rPr>
              <a:t>  (Mar 10</a:t>
            </a:r>
            <a:r>
              <a:rPr kumimoji="0" lang="en-US" altLang="ja-JP" sz="2400" b="1" baseline="30000" dirty="0" smtClean="0">
                <a:solidFill>
                  <a:srgbClr val="0000FF"/>
                </a:solidFill>
                <a:latin typeface="Meiryo UI" panose="020B0604030504040204" pitchFamily="50" charset="-128"/>
                <a:ea typeface="Meiryo UI" panose="020B0604030504040204" pitchFamily="50" charset="-128"/>
                <a:cs typeface="メイリオ" panose="020B0604030504040204" pitchFamily="50" charset="-128"/>
              </a:rPr>
              <a:t>th</a:t>
            </a:r>
            <a:r>
              <a:rPr kumimoji="0" lang="en-US" altLang="ja-JP" sz="2400" b="1" dirty="0" smtClean="0">
                <a:solidFill>
                  <a:srgbClr val="0000FF"/>
                </a:solidFill>
                <a:latin typeface="Meiryo UI" panose="020B0604030504040204" pitchFamily="50" charset="-128"/>
                <a:ea typeface="Meiryo UI" panose="020B0604030504040204" pitchFamily="50" charset="-128"/>
                <a:cs typeface="メイリオ" panose="020B0604030504040204" pitchFamily="50" charset="-128"/>
              </a:rPr>
              <a:t>) Today</a:t>
            </a:r>
          </a:p>
        </p:txBody>
      </p:sp>
      <p:sp>
        <p:nvSpPr>
          <p:cNvPr id="24" name="Rectangle 24"/>
          <p:cNvSpPr>
            <a:spLocks noChangeArrowheads="1"/>
          </p:cNvSpPr>
          <p:nvPr/>
        </p:nvSpPr>
        <p:spPr bwMode="auto">
          <a:xfrm>
            <a:off x="2123660" y="6022036"/>
            <a:ext cx="365350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kumimoji="0" lang="ja-JP" altLang="en-US" sz="2400" dirty="0" smtClean="0">
                <a:solidFill>
                  <a:srgbClr val="0000FF"/>
                </a:solidFill>
                <a:latin typeface="Meiryo UI" panose="020B0604030504040204" pitchFamily="50" charset="-128"/>
                <a:ea typeface="Meiryo UI" panose="020B0604030504040204" pitchFamily="50" charset="-128"/>
                <a:cs typeface="メイリオ" panose="020B0604030504040204" pitchFamily="50" charset="-128"/>
              </a:rPr>
              <a:t>■</a:t>
            </a:r>
            <a:r>
              <a:rPr kumimoji="0" lang="en-US" altLang="ja-JP" sz="2400" b="1" dirty="0" smtClean="0">
                <a:solidFill>
                  <a:srgbClr val="0000FF"/>
                </a:solidFill>
                <a:latin typeface="Meiryo UI" panose="020B0604030504040204" pitchFamily="50" charset="-128"/>
                <a:ea typeface="Meiryo UI" panose="020B0604030504040204" pitchFamily="50" charset="-128"/>
                <a:cs typeface="メイリオ" panose="020B0604030504040204" pitchFamily="50" charset="-128"/>
              </a:rPr>
              <a:t>Fuzzy reasoning </a:t>
            </a:r>
          </a:p>
          <a:p>
            <a:pPr lvl="0"/>
            <a:r>
              <a:rPr kumimoji="0" lang="en-US" altLang="ja-JP" sz="2400" b="1" dirty="0">
                <a:solidFill>
                  <a:srgbClr val="0000FF"/>
                </a:solidFill>
                <a:latin typeface="Meiryo UI" panose="020B0604030504040204" pitchFamily="50" charset="-128"/>
                <a:ea typeface="Meiryo UI" panose="020B0604030504040204" pitchFamily="50" charset="-128"/>
                <a:cs typeface="メイリオ" panose="020B0604030504040204" pitchFamily="50" charset="-128"/>
              </a:rPr>
              <a:t> </a:t>
            </a:r>
            <a:r>
              <a:rPr kumimoji="0" lang="en-US" altLang="ja-JP" sz="2400" b="1" dirty="0" smtClean="0">
                <a:solidFill>
                  <a:srgbClr val="0000FF"/>
                </a:solidFill>
                <a:latin typeface="Meiryo UI" panose="020B0604030504040204" pitchFamily="50" charset="-128"/>
                <a:ea typeface="Meiryo UI" panose="020B0604030504040204" pitchFamily="50" charset="-128"/>
                <a:cs typeface="メイリオ" panose="020B0604030504040204" pitchFamily="50" charset="-128"/>
              </a:rPr>
              <a:t>  (Mar 3</a:t>
            </a:r>
            <a:r>
              <a:rPr kumimoji="0" lang="en-US" altLang="ja-JP" sz="2400" b="1" baseline="30000" dirty="0" smtClean="0">
                <a:solidFill>
                  <a:srgbClr val="0000FF"/>
                </a:solidFill>
                <a:latin typeface="Meiryo UI" panose="020B0604030504040204" pitchFamily="50" charset="-128"/>
                <a:ea typeface="Meiryo UI" panose="020B0604030504040204" pitchFamily="50" charset="-128"/>
                <a:cs typeface="メイリオ" panose="020B0604030504040204" pitchFamily="50" charset="-128"/>
              </a:rPr>
              <a:t>rd</a:t>
            </a:r>
            <a:r>
              <a:rPr kumimoji="0" lang="en-US" altLang="ja-JP" sz="2400" b="1" dirty="0" smtClean="0">
                <a:solidFill>
                  <a:srgbClr val="0000FF"/>
                </a:solidFill>
                <a:latin typeface="Meiryo UI" panose="020B0604030504040204" pitchFamily="50" charset="-128"/>
                <a:ea typeface="Meiryo UI" panose="020B0604030504040204" pitchFamily="50" charset="-128"/>
                <a:cs typeface="メイリオ" panose="020B0604030504040204" pitchFamily="50" charset="-128"/>
              </a:rPr>
              <a:t>)</a:t>
            </a:r>
            <a:endParaRPr kumimoji="0" lang="en-US" altLang="ja-JP" sz="2400" b="1" i="0" u="none" strike="noStrike" cap="none" normalizeH="0" baseline="0" dirty="0">
              <a:ln>
                <a:noFill/>
              </a:ln>
              <a:solidFill>
                <a:srgbClr val="0000FF"/>
              </a:solidFill>
              <a:effectLst/>
              <a:latin typeface="Meiryo UI" panose="020B0604030504040204" pitchFamily="50" charset="-128"/>
              <a:ea typeface="Meiryo UI" panose="020B0604030504040204" pitchFamily="50" charset="-128"/>
              <a:cs typeface="メイリオ" panose="020B0604030504040204" pitchFamily="50" charset="-128"/>
            </a:endParaRPr>
          </a:p>
        </p:txBody>
      </p:sp>
      <p:sp>
        <p:nvSpPr>
          <p:cNvPr id="25" name="正方形/長方形 24"/>
          <p:cNvSpPr/>
          <p:nvPr/>
        </p:nvSpPr>
        <p:spPr>
          <a:xfrm>
            <a:off x="5882517" y="4017978"/>
            <a:ext cx="2974713" cy="461665"/>
          </a:xfrm>
          <a:prstGeom prst="rect">
            <a:avLst/>
          </a:prstGeom>
        </p:spPr>
        <p:txBody>
          <a:bodyPr wrap="square">
            <a:spAutoFit/>
          </a:bodyPr>
          <a:lstStyle/>
          <a:p>
            <a:r>
              <a:rPr lang="ja-JP" altLang="en-US" sz="2400" dirty="0" smtClean="0">
                <a:latin typeface="Meiryo UI" panose="020B0604030504040204" pitchFamily="50" charset="-128"/>
                <a:ea typeface="Meiryo UI" panose="020B0604030504040204" pitchFamily="50" charset="-128"/>
                <a:cs typeface="メイリオ" panose="020B0604030504040204" pitchFamily="50" charset="-128"/>
              </a:rPr>
              <a:t>■</a:t>
            </a:r>
            <a:r>
              <a:rPr lang="en-US" altLang="ja-JP" sz="2400" dirty="0" smtClean="0">
                <a:latin typeface="Meiryo UI" panose="020B0604030504040204" pitchFamily="50" charset="-128"/>
                <a:ea typeface="Meiryo UI" panose="020B0604030504040204" pitchFamily="50" charset="-128"/>
                <a:cs typeface="メイリオ" panose="020B0604030504040204" pitchFamily="50" charset="-128"/>
              </a:rPr>
              <a:t>Human </a:t>
            </a:r>
            <a:r>
              <a:rPr lang="en-US" altLang="ja-JP" sz="2400" dirty="0">
                <a:latin typeface="Meiryo UI" panose="020B0604030504040204" pitchFamily="50" charset="-128"/>
                <a:ea typeface="Meiryo UI" panose="020B0604030504040204" pitchFamily="50" charset="-128"/>
                <a:cs typeface="メイリオ" panose="020B0604030504040204" pitchFamily="50" charset="-128"/>
              </a:rPr>
              <a:t>interface</a:t>
            </a:r>
            <a:endParaRPr lang="en-US" altLang="ja-JP" sz="2400" dirty="0" smtClean="0">
              <a:latin typeface="Meiryo UI" panose="020B0604030504040204" pitchFamily="50" charset="-128"/>
              <a:ea typeface="Meiryo UI" panose="020B0604030504040204" pitchFamily="50" charset="-128"/>
              <a:cs typeface="メイリオ" panose="020B0604030504040204" pitchFamily="50" charset="-128"/>
            </a:endParaRPr>
          </a:p>
        </p:txBody>
      </p:sp>
      <p:sp>
        <p:nvSpPr>
          <p:cNvPr id="26" name="正方形/長方形 25"/>
          <p:cNvSpPr/>
          <p:nvPr/>
        </p:nvSpPr>
        <p:spPr>
          <a:xfrm>
            <a:off x="5184704" y="4368648"/>
            <a:ext cx="3888430" cy="461665"/>
          </a:xfrm>
          <a:prstGeom prst="rect">
            <a:avLst/>
          </a:prstGeom>
        </p:spPr>
        <p:txBody>
          <a:bodyPr wrap="square">
            <a:spAutoFit/>
          </a:bodyPr>
          <a:lstStyle/>
          <a:p>
            <a:r>
              <a:rPr lang="ja-JP" altLang="en-US" sz="2400" dirty="0" smtClean="0">
                <a:latin typeface="Meiryo UI" panose="020B0604030504040204" pitchFamily="50" charset="-128"/>
                <a:ea typeface="Meiryo UI" panose="020B0604030504040204" pitchFamily="50" charset="-128"/>
                <a:cs typeface="メイリオ" panose="020B0604030504040204" pitchFamily="50" charset="-128"/>
              </a:rPr>
              <a:t>■</a:t>
            </a:r>
            <a:r>
              <a:rPr lang="en-US" altLang="ja-JP" sz="2400" dirty="0" smtClean="0">
                <a:latin typeface="Meiryo UI" panose="020B0604030504040204" pitchFamily="50" charset="-128"/>
                <a:ea typeface="Meiryo UI" panose="020B0604030504040204" pitchFamily="50" charset="-128"/>
                <a:cs typeface="メイリオ" panose="020B0604030504040204" pitchFamily="50" charset="-128"/>
              </a:rPr>
              <a:t>Multi-agent simulation</a:t>
            </a:r>
          </a:p>
        </p:txBody>
      </p:sp>
      <p:sp>
        <p:nvSpPr>
          <p:cNvPr id="27" name="正方形/長方形 26"/>
          <p:cNvSpPr/>
          <p:nvPr/>
        </p:nvSpPr>
        <p:spPr>
          <a:xfrm>
            <a:off x="2316148" y="2934310"/>
            <a:ext cx="3912082" cy="1384995"/>
          </a:xfrm>
          <a:prstGeom prst="rect">
            <a:avLst/>
          </a:prstGeom>
        </p:spPr>
        <p:txBody>
          <a:bodyPr wrap="square">
            <a:spAutoFit/>
          </a:bodyPr>
          <a:lstStyle/>
          <a:p>
            <a:pPr algn="ctr"/>
            <a:r>
              <a:rPr lang="en-US" altLang="ja-JP" sz="2800" b="1" dirty="0" smtClean="0">
                <a:solidFill>
                  <a:schemeClr val="bg1"/>
                </a:solidFill>
                <a:latin typeface="Meiryo UI" panose="020B0604030504040204" pitchFamily="50" charset="-128"/>
                <a:ea typeface="Meiryo UI" panose="020B0604030504040204" pitchFamily="50" charset="-128"/>
                <a:cs typeface="メイリオ" panose="020B0604030504040204" pitchFamily="50" charset="-128"/>
              </a:rPr>
              <a:t>AI</a:t>
            </a:r>
            <a:br>
              <a:rPr lang="en-US" altLang="ja-JP" sz="2800" b="1" dirty="0" smtClean="0">
                <a:solidFill>
                  <a:schemeClr val="bg1"/>
                </a:solidFill>
                <a:latin typeface="Meiryo UI" panose="020B0604030504040204" pitchFamily="50" charset="-128"/>
                <a:ea typeface="Meiryo UI" panose="020B0604030504040204" pitchFamily="50" charset="-128"/>
                <a:cs typeface="メイリオ" panose="020B0604030504040204" pitchFamily="50" charset="-128"/>
              </a:rPr>
            </a:br>
            <a:r>
              <a:rPr lang="en-US" altLang="ja-JP" sz="2800" b="1" dirty="0" smtClean="0">
                <a:solidFill>
                  <a:schemeClr val="bg1"/>
                </a:solidFill>
                <a:latin typeface="Meiryo UI" panose="020B0604030504040204" pitchFamily="50" charset="-128"/>
                <a:ea typeface="Meiryo UI" panose="020B0604030504040204" pitchFamily="50" charset="-128"/>
                <a:cs typeface="メイリオ" panose="020B0604030504040204" pitchFamily="50" charset="-128"/>
              </a:rPr>
              <a:t>(Artificial Intelligent)</a:t>
            </a:r>
          </a:p>
        </p:txBody>
      </p:sp>
      <p:sp>
        <p:nvSpPr>
          <p:cNvPr id="30" name="Rectangle 1"/>
          <p:cNvSpPr>
            <a:spLocks noChangeArrowheads="1"/>
          </p:cNvSpPr>
          <p:nvPr/>
        </p:nvSpPr>
        <p:spPr bwMode="auto">
          <a:xfrm>
            <a:off x="0" y="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82783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タイトル 1"/>
          <p:cNvSpPr txBox="1">
            <a:spLocks/>
          </p:cNvSpPr>
          <p:nvPr/>
        </p:nvSpPr>
        <p:spPr bwMode="gray">
          <a:xfrm>
            <a:off x="113191" y="116540"/>
            <a:ext cx="5012462" cy="523220"/>
          </a:xfrm>
          <a:prstGeom prst="rect">
            <a:avLst/>
          </a:prstGeom>
        </p:spPr>
        <p:txBody>
          <a:bodyPr wrap="non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pPr algn="l"/>
            <a:r>
              <a:rPr lang="en-US" altLang="ja-JP" sz="2800" b="1" dirty="0" smtClean="0">
                <a:latin typeface="Meiryo UI" pitchFamily="50" charset="-128"/>
                <a:ea typeface="Meiryo UI" pitchFamily="50" charset="-128"/>
              </a:rPr>
              <a:t>4.5 </a:t>
            </a:r>
            <a:r>
              <a:rPr lang="en-US" altLang="ja-JP" sz="2800" b="1" dirty="0" smtClean="0">
                <a:latin typeface="Meiryo UI" pitchFamily="50" charset="-128"/>
                <a:ea typeface="Meiryo UI" pitchFamily="50" charset="-128"/>
              </a:rPr>
              <a:t>Ebata’s trial for </a:t>
            </a:r>
            <a:r>
              <a:rPr lang="en-US" altLang="ja-JP" sz="2800" b="1" dirty="0" err="1" smtClean="0">
                <a:latin typeface="Meiryo UI" pitchFamily="50" charset="-128"/>
                <a:ea typeface="Meiryo UI" pitchFamily="50" charset="-128"/>
              </a:rPr>
              <a:t>RL</a:t>
            </a:r>
            <a:r>
              <a:rPr lang="en-US" altLang="ja-JP" sz="2800" b="1" dirty="0" smtClean="0">
                <a:latin typeface="Meiryo UI" pitchFamily="50" charset="-128"/>
                <a:ea typeface="Meiryo UI" pitchFamily="50" charset="-128"/>
              </a:rPr>
              <a:t>(3)</a:t>
            </a:r>
            <a:endParaRPr lang="ja-JP" altLang="en-US" sz="2800" b="1" dirty="0">
              <a:latin typeface="Meiryo UI" pitchFamily="50" charset="-128"/>
              <a:ea typeface="Meiryo UI" pitchFamily="50" charset="-128"/>
            </a:endParaRPr>
          </a:p>
        </p:txBody>
      </p:sp>
      <p:pic>
        <p:nvPicPr>
          <p:cNvPr id="3" name="test20190419F-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3410" y="908650"/>
            <a:ext cx="8641200" cy="5400750"/>
          </a:xfrm>
          <a:prstGeom prst="rect">
            <a:avLst/>
          </a:prstGeom>
        </p:spPr>
      </p:pic>
    </p:spTree>
    <p:extLst>
      <p:ext uri="{BB962C8B-B14F-4D97-AF65-F5344CB8AC3E}">
        <p14:creationId xmlns:p14="http://schemas.microsoft.com/office/powerpoint/2010/main" val="3649649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正方形/長方形 88"/>
          <p:cNvSpPr/>
          <p:nvPr/>
        </p:nvSpPr>
        <p:spPr>
          <a:xfrm>
            <a:off x="0" y="860390"/>
            <a:ext cx="9108630" cy="523220"/>
          </a:xfrm>
          <a:prstGeom prst="rect">
            <a:avLst/>
          </a:prstGeom>
          <a:solidFill>
            <a:schemeClr val="bg1">
              <a:lumMod val="95000"/>
            </a:schemeClr>
          </a:solidFill>
        </p:spPr>
        <p:txBody>
          <a:bodyPr wrap="square">
            <a:spAutoFit/>
          </a:bodyPr>
          <a:lstStyle/>
          <a:p>
            <a:pPr algn="ctr"/>
            <a:r>
              <a:rPr lang="en-US" altLang="ja-JP" sz="2800" b="1" dirty="0" smtClean="0">
                <a:solidFill>
                  <a:srgbClr val="000066"/>
                </a:solidFill>
                <a:latin typeface="Meiryo UI" panose="020B0604030504040204" pitchFamily="50" charset="-128"/>
                <a:ea typeface="Meiryo UI" panose="020B0604030504040204" pitchFamily="50" charset="-128"/>
              </a:rPr>
              <a:t>“</a:t>
            </a:r>
            <a:r>
              <a:rPr lang="en-US" altLang="ja-JP" sz="2800" b="1" dirty="0" err="1" smtClean="0">
                <a:solidFill>
                  <a:srgbClr val="000066"/>
                </a:solidFill>
                <a:latin typeface="Meiryo UI" panose="020B0604030504040204" pitchFamily="50" charset="-128"/>
                <a:ea typeface="Meiryo UI" panose="020B0604030504040204" pitchFamily="50" charset="-128"/>
              </a:rPr>
              <a:t>RL</a:t>
            </a:r>
            <a:r>
              <a:rPr lang="en-US" altLang="ja-JP" sz="2800" b="1" dirty="0" smtClean="0">
                <a:solidFill>
                  <a:srgbClr val="000066"/>
                </a:solidFill>
                <a:latin typeface="Meiryo UI" panose="020B0604030504040204" pitchFamily="50" charset="-128"/>
                <a:ea typeface="Meiryo UI" panose="020B0604030504040204" pitchFamily="50" charset="-128"/>
              </a:rPr>
              <a:t>” is so </a:t>
            </a:r>
            <a:r>
              <a:rPr lang="en-US" altLang="ja-JP" sz="2800" b="1" dirty="0" smtClean="0">
                <a:solidFill>
                  <a:srgbClr val="000066"/>
                </a:solidFill>
                <a:latin typeface="Meiryo UI" panose="020B0604030504040204" pitchFamily="50" charset="-128"/>
                <a:ea typeface="Meiryo UI" panose="020B0604030504040204" pitchFamily="50" charset="-128"/>
              </a:rPr>
              <a:t>easy</a:t>
            </a:r>
            <a:r>
              <a:rPr lang="en-US" altLang="ja-JP" sz="2800" b="1" dirty="0" smtClean="0">
                <a:solidFill>
                  <a:srgbClr val="000066"/>
                </a:solidFill>
                <a:latin typeface="Meiryo UI" panose="020B0604030504040204" pitchFamily="50" charset="-128"/>
                <a:ea typeface="Meiryo UI" panose="020B0604030504040204" pitchFamily="50" charset="-128"/>
              </a:rPr>
              <a:t> </a:t>
            </a:r>
            <a:endParaRPr lang="ja-JP" altLang="en-US" sz="2800" b="1" dirty="0">
              <a:solidFill>
                <a:srgbClr val="000066"/>
              </a:solidFill>
              <a:latin typeface="Meiryo UI" panose="020B0604030504040204" pitchFamily="50" charset="-128"/>
              <a:ea typeface="Meiryo UI" panose="020B0604030504040204" pitchFamily="50" charset="-128"/>
            </a:endParaRPr>
          </a:p>
        </p:txBody>
      </p:sp>
      <p:sp>
        <p:nvSpPr>
          <p:cNvPr id="90" name="タイトル 1"/>
          <p:cNvSpPr txBox="1">
            <a:spLocks/>
          </p:cNvSpPr>
          <p:nvPr/>
        </p:nvSpPr>
        <p:spPr bwMode="gray">
          <a:xfrm>
            <a:off x="1763610" y="5805330"/>
            <a:ext cx="6984970" cy="954107"/>
          </a:xfrm>
          <a:prstGeom prst="rect">
            <a:avLst/>
          </a:prstGeom>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r>
              <a:rPr lang="en-US" altLang="ja-JP" sz="2800" b="1" dirty="0">
                <a:solidFill>
                  <a:srgbClr val="0000FF"/>
                </a:solidFill>
                <a:latin typeface="Meiryo UI" panose="020B0604030504040204" pitchFamily="50" charset="-128"/>
                <a:ea typeface="Meiryo UI" panose="020B0604030504040204" pitchFamily="50" charset="-128"/>
              </a:rPr>
              <a:t>In principle, leave </a:t>
            </a:r>
            <a:r>
              <a:rPr lang="en-US" altLang="ja-JP" sz="2800" b="1" dirty="0" smtClean="0">
                <a:solidFill>
                  <a:srgbClr val="0000FF"/>
                </a:solidFill>
                <a:latin typeface="Meiryo UI" panose="020B0604030504040204" pitchFamily="50" charset="-128"/>
                <a:ea typeface="Meiryo UI" panose="020B0604030504040204" pitchFamily="50" charset="-128"/>
              </a:rPr>
              <a:t>“</a:t>
            </a:r>
            <a:r>
              <a:rPr lang="en-US" altLang="ja-JP" sz="2800" b="1" dirty="0" err="1" smtClean="0">
                <a:solidFill>
                  <a:srgbClr val="0000FF"/>
                </a:solidFill>
                <a:latin typeface="Meiryo UI" panose="020B0604030504040204" pitchFamily="50" charset="-128"/>
                <a:ea typeface="Meiryo UI" panose="020B0604030504040204" pitchFamily="50" charset="-128"/>
              </a:rPr>
              <a:t>RL</a:t>
            </a:r>
            <a:r>
              <a:rPr lang="en-US" altLang="ja-JP" sz="2800" b="1" dirty="0" smtClean="0">
                <a:solidFill>
                  <a:srgbClr val="0000FF"/>
                </a:solidFill>
                <a:latin typeface="Meiryo UI" panose="020B0604030504040204" pitchFamily="50" charset="-128"/>
                <a:ea typeface="Meiryo UI" panose="020B0604030504040204" pitchFamily="50" charset="-128"/>
              </a:rPr>
              <a:t>” alone</a:t>
            </a:r>
            <a:br>
              <a:rPr lang="en-US" altLang="ja-JP" sz="2800" b="1" dirty="0" smtClean="0">
                <a:solidFill>
                  <a:srgbClr val="0000FF"/>
                </a:solidFill>
                <a:latin typeface="Meiryo UI" panose="020B0604030504040204" pitchFamily="50" charset="-128"/>
                <a:ea typeface="Meiryo UI" panose="020B0604030504040204" pitchFamily="50" charset="-128"/>
              </a:rPr>
            </a:br>
            <a:r>
              <a:rPr lang="en-US" altLang="ja-JP" sz="2800" b="1" dirty="0" smtClean="0">
                <a:solidFill>
                  <a:srgbClr val="0000FF"/>
                </a:solidFill>
                <a:latin typeface="Meiryo UI" panose="020B0604030504040204" pitchFamily="50" charset="-128"/>
                <a:ea typeface="Meiryo UI" panose="020B0604030504040204" pitchFamily="50" charset="-128"/>
              </a:rPr>
              <a:t>“</a:t>
            </a:r>
            <a:r>
              <a:rPr lang="en-US" altLang="ja-JP" sz="2800" b="1" dirty="0" err="1" smtClean="0">
                <a:solidFill>
                  <a:srgbClr val="0000FF"/>
                </a:solidFill>
                <a:latin typeface="Meiryo UI" panose="020B0604030504040204" pitchFamily="50" charset="-128"/>
                <a:ea typeface="Meiryo UI" panose="020B0604030504040204" pitchFamily="50" charset="-128"/>
              </a:rPr>
              <a:t>RL</a:t>
            </a:r>
            <a:r>
              <a:rPr lang="en-US" altLang="ja-JP" sz="2800" b="1" dirty="0" smtClean="0">
                <a:solidFill>
                  <a:srgbClr val="0000FF"/>
                </a:solidFill>
                <a:latin typeface="Meiryo UI" panose="020B0604030504040204" pitchFamily="50" charset="-128"/>
                <a:ea typeface="Meiryo UI" panose="020B0604030504040204" pitchFamily="50" charset="-128"/>
              </a:rPr>
              <a:t>” get their rules automatically</a:t>
            </a:r>
            <a:endParaRPr lang="en-US" altLang="ja-JP" sz="2800" b="1" dirty="0">
              <a:solidFill>
                <a:srgbClr val="0000FF"/>
              </a:solidFill>
              <a:latin typeface="Meiryo UI" panose="020B0604030504040204" pitchFamily="50" charset="-128"/>
              <a:ea typeface="Meiryo UI" panose="020B0604030504040204" pitchFamily="50" charset="-128"/>
            </a:endParaRPr>
          </a:p>
        </p:txBody>
      </p:sp>
      <p:sp>
        <p:nvSpPr>
          <p:cNvPr id="6" name="タイトル 1"/>
          <p:cNvSpPr txBox="1">
            <a:spLocks/>
          </p:cNvSpPr>
          <p:nvPr/>
        </p:nvSpPr>
        <p:spPr bwMode="gray">
          <a:xfrm>
            <a:off x="395421" y="1916790"/>
            <a:ext cx="1368190" cy="523220"/>
          </a:xfrm>
          <a:prstGeom prst="rect">
            <a:avLst/>
          </a:prstGeom>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r>
              <a:rPr lang="en-US" altLang="ja-JP" sz="2800" b="1" dirty="0" smtClean="0">
                <a:latin typeface="Meiryo UI" panose="020B0604030504040204" pitchFamily="50" charset="-128"/>
                <a:ea typeface="Meiryo UI" panose="020B0604030504040204" pitchFamily="50" charset="-128"/>
              </a:rPr>
              <a:t>Fuzzy</a:t>
            </a:r>
            <a:endParaRPr lang="en-US" altLang="ja-JP" sz="2800" b="1" dirty="0">
              <a:latin typeface="Meiryo UI" panose="020B0604030504040204" pitchFamily="50" charset="-128"/>
              <a:ea typeface="Meiryo UI" panose="020B0604030504040204" pitchFamily="50" charset="-128"/>
            </a:endParaRPr>
          </a:p>
        </p:txBody>
      </p:sp>
      <p:graphicFrame>
        <p:nvGraphicFramePr>
          <p:cNvPr id="8" name="表 7"/>
          <p:cNvGraphicFramePr>
            <a:graphicFrameLocks noGrp="1"/>
          </p:cNvGraphicFramePr>
          <p:nvPr>
            <p:extLst>
              <p:ext uri="{D42A27DB-BD31-4B8C-83A1-F6EECF244321}">
                <p14:modId xmlns:p14="http://schemas.microsoft.com/office/powerpoint/2010/main" val="1100252956"/>
              </p:ext>
            </p:extLst>
          </p:nvPr>
        </p:nvGraphicFramePr>
        <p:xfrm>
          <a:off x="2557052" y="1707349"/>
          <a:ext cx="2656269" cy="973642"/>
        </p:xfrm>
        <a:graphic>
          <a:graphicData uri="http://schemas.openxmlformats.org/drawingml/2006/table">
            <a:tbl>
              <a:tblPr firstRow="1" bandRow="1">
                <a:tableStyleId>{5C22544A-7EE6-4342-B048-85BDC9FD1C3A}</a:tableStyleId>
              </a:tblPr>
              <a:tblGrid>
                <a:gridCol w="656050">
                  <a:extLst>
                    <a:ext uri="{9D8B030D-6E8A-4147-A177-3AD203B41FA5}">
                      <a16:colId xmlns:a16="http://schemas.microsoft.com/office/drawing/2014/main" val="20000"/>
                    </a:ext>
                  </a:extLst>
                </a:gridCol>
                <a:gridCol w="710031">
                  <a:extLst>
                    <a:ext uri="{9D8B030D-6E8A-4147-A177-3AD203B41FA5}">
                      <a16:colId xmlns:a16="http://schemas.microsoft.com/office/drawing/2014/main" val="4280469343"/>
                    </a:ext>
                  </a:extLst>
                </a:gridCol>
                <a:gridCol w="598150">
                  <a:extLst>
                    <a:ext uri="{9D8B030D-6E8A-4147-A177-3AD203B41FA5}">
                      <a16:colId xmlns:a16="http://schemas.microsoft.com/office/drawing/2014/main" val="2527606706"/>
                    </a:ext>
                  </a:extLst>
                </a:gridCol>
                <a:gridCol w="692038">
                  <a:extLst>
                    <a:ext uri="{9D8B030D-6E8A-4147-A177-3AD203B41FA5}">
                      <a16:colId xmlns:a16="http://schemas.microsoft.com/office/drawing/2014/main" val="3793538742"/>
                    </a:ext>
                  </a:extLst>
                </a:gridCol>
              </a:tblGrid>
              <a:tr h="3321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kern="1200" dirty="0" smtClean="0">
                          <a:solidFill>
                            <a:schemeClr val="lt1"/>
                          </a:solidFill>
                          <a:effectLst/>
                          <a:latin typeface="+mn-lt"/>
                          <a:ea typeface="+mn-ea"/>
                          <a:cs typeface="+mn-cs"/>
                        </a:rPr>
                        <a:t>         </a:t>
                      </a:r>
                      <a:r>
                        <a:rPr kumimoji="1" lang="en-US" altLang="ja-JP" sz="800" b="1" i="0" kern="1200" dirty="0" smtClean="0">
                          <a:solidFill>
                            <a:schemeClr val="lt1"/>
                          </a:solidFill>
                          <a:effectLst/>
                          <a:latin typeface="+mn-lt"/>
                          <a:ea typeface="+mn-ea"/>
                          <a:cs typeface="+mn-cs"/>
                        </a:rPr>
                        <a:t>Temp.</a:t>
                      </a:r>
                    </a:p>
                    <a:p>
                      <a:r>
                        <a:rPr kumimoji="1" lang="ja-JP" altLang="en-US" sz="800" b="1" i="0" kern="1200" dirty="0" smtClean="0">
                          <a:solidFill>
                            <a:schemeClr val="lt1"/>
                          </a:solidFill>
                          <a:effectLst/>
                          <a:latin typeface="+mn-lt"/>
                          <a:ea typeface="+mn-ea"/>
                          <a:cs typeface="+mn-cs"/>
                        </a:rPr>
                        <a:t> </a:t>
                      </a:r>
                      <a:r>
                        <a:rPr kumimoji="1" lang="en-US" altLang="ja-JP" sz="800" b="1" i="0" kern="1200" dirty="0" err="1" smtClean="0">
                          <a:solidFill>
                            <a:schemeClr val="lt1"/>
                          </a:solidFill>
                          <a:effectLst/>
                          <a:latin typeface="+mn-lt"/>
                          <a:ea typeface="+mn-ea"/>
                          <a:cs typeface="+mn-cs"/>
                        </a:rPr>
                        <a:t>Humi</a:t>
                      </a:r>
                      <a:r>
                        <a:rPr kumimoji="1" lang="en-US" altLang="ja-JP" sz="800" b="1" i="0" kern="1200" dirty="0" smtClean="0">
                          <a:solidFill>
                            <a:schemeClr val="lt1"/>
                          </a:solidFill>
                          <a:effectLst/>
                          <a:latin typeface="+mn-lt"/>
                          <a:ea typeface="+mn-ea"/>
                          <a:cs typeface="+mn-cs"/>
                        </a:rPr>
                        <a:t>.</a:t>
                      </a:r>
                      <a:endParaRPr kumimoji="1" lang="en-US" altLang="ja-JP" sz="800" b="1" i="0" kern="1200" dirty="0">
                        <a:solidFill>
                          <a:schemeClr val="lt1"/>
                        </a:solidFill>
                        <a:effectLst/>
                        <a:latin typeface="+mn-lt"/>
                        <a:ea typeface="+mn-ea"/>
                        <a:cs typeface="+mn-cs"/>
                      </a:endParaRPr>
                    </a:p>
                  </a:txBody>
                  <a:tcPr marL="76659" marR="76659" marT="38329" marB="383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tcPr>
                </a:tc>
                <a:tc>
                  <a:txBody>
                    <a:bodyPr/>
                    <a:lstStyle/>
                    <a:p>
                      <a:pPr algn="ctr"/>
                      <a:r>
                        <a:rPr lang="en-US" altLang="ja-JP" sz="900" baseline="0" dirty="0" smtClean="0">
                          <a:latin typeface="Meiryo UI" pitchFamily="50" charset="-128"/>
                          <a:ea typeface="Meiryo UI" pitchFamily="50" charset="-128"/>
                        </a:rPr>
                        <a:t>Low </a:t>
                      </a:r>
                      <a:endParaRPr lang="ja-JP" altLang="en-US" sz="900" dirty="0" smtClean="0">
                        <a:latin typeface="Meiryo UI" pitchFamily="50" charset="-128"/>
                        <a:ea typeface="Meiryo UI" pitchFamily="50" charset="-128"/>
                      </a:endParaRPr>
                    </a:p>
                  </a:txBody>
                  <a:tcPr marL="76659" marR="76659" marT="38329" marB="383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900" dirty="0" smtClean="0">
                          <a:latin typeface="Meiryo UI" pitchFamily="50" charset="-128"/>
                          <a:ea typeface="Meiryo UI" pitchFamily="50" charset="-128"/>
                        </a:rPr>
                        <a:t>Middle</a:t>
                      </a:r>
                      <a:endParaRPr lang="ja-JP" altLang="en-US" sz="900" dirty="0" smtClean="0">
                        <a:latin typeface="Meiryo UI" pitchFamily="50" charset="-128"/>
                        <a:ea typeface="Meiryo UI" pitchFamily="50" charset="-128"/>
                      </a:endParaRPr>
                    </a:p>
                  </a:txBody>
                  <a:tcPr marL="76659" marR="76659" marT="38329" marB="383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ja-JP" sz="900" dirty="0" smtClean="0">
                          <a:latin typeface="Meiryo UI" pitchFamily="50" charset="-128"/>
                          <a:ea typeface="Meiryo UI" pitchFamily="50" charset="-128"/>
                        </a:rPr>
                        <a:t>High</a:t>
                      </a:r>
                      <a:endParaRPr lang="ja-JP" altLang="en-US" sz="900" dirty="0" smtClean="0">
                        <a:latin typeface="Meiryo UI" pitchFamily="50" charset="-128"/>
                        <a:ea typeface="Meiryo UI" pitchFamily="50" charset="-128"/>
                      </a:endParaRPr>
                    </a:p>
                  </a:txBody>
                  <a:tcPr marL="76659" marR="76659" marT="38329" marB="383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10812">
                <a:tc>
                  <a:txBody>
                    <a:bodyPr/>
                    <a:lstStyle/>
                    <a:p>
                      <a:pPr algn="ctr"/>
                      <a:r>
                        <a:rPr kumimoji="1" lang="en-US" altLang="ja-JP"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Low</a:t>
                      </a:r>
                    </a:p>
                  </a:txBody>
                  <a:tcPr marL="76659" marR="76659" marT="38329" marB="383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ja-JP" sz="800" b="1" dirty="0" smtClean="0">
                          <a:solidFill>
                            <a:srgbClr val="0000FF"/>
                          </a:solidFill>
                          <a:latin typeface="Meiryo UI" pitchFamily="50" charset="-128"/>
                          <a:ea typeface="Meiryo UI" pitchFamily="50" charset="-128"/>
                        </a:rPr>
                        <a:t>Heat(+1)</a:t>
                      </a:r>
                    </a:p>
                  </a:txBody>
                  <a:tcPr marL="76659" marR="76659" marT="38329" marB="383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800" b="1" dirty="0" smtClean="0">
                        <a:solidFill>
                          <a:srgbClr val="0000FF"/>
                        </a:solidFill>
                        <a:latin typeface="Meiryo UI" pitchFamily="50" charset="-128"/>
                        <a:ea typeface="Meiryo UI" pitchFamily="50" charset="-128"/>
                      </a:endParaRPr>
                    </a:p>
                  </a:txBody>
                  <a:tcPr marL="76659" marR="76659" marT="38329" marB="383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ja-JP" altLang="en-US" sz="800" b="1" dirty="0" smtClean="0">
                        <a:solidFill>
                          <a:srgbClr val="0000FF"/>
                        </a:solidFill>
                        <a:latin typeface="Meiryo UI" pitchFamily="50" charset="-128"/>
                        <a:ea typeface="Meiryo UI" pitchFamily="50" charset="-128"/>
                      </a:endParaRPr>
                    </a:p>
                  </a:txBody>
                  <a:tcPr marL="76659" marR="76659" marT="38329" marB="383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7983085"/>
                  </a:ext>
                </a:extLst>
              </a:tr>
              <a:tr h="210812">
                <a:tc>
                  <a:txBody>
                    <a:bodyPr/>
                    <a:lstStyle/>
                    <a:p>
                      <a:pPr algn="ctr"/>
                      <a:r>
                        <a:rPr kumimoji="1" lang="en-US" altLang="ja-JP"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Middle</a:t>
                      </a:r>
                    </a:p>
                  </a:txBody>
                  <a:tcPr marL="76659" marR="76659" marT="38329" marB="383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ja-JP" altLang="en-US" sz="800" b="1" dirty="0" smtClean="0">
                        <a:solidFill>
                          <a:srgbClr val="0000FF"/>
                        </a:solidFill>
                        <a:latin typeface="Meiryo UI" pitchFamily="50" charset="-128"/>
                        <a:ea typeface="Meiryo UI" pitchFamily="50" charset="-128"/>
                      </a:endParaRPr>
                    </a:p>
                  </a:txBody>
                  <a:tcPr marL="76659" marR="76659" marT="38329" marB="383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800" b="1" dirty="0" smtClean="0">
                        <a:solidFill>
                          <a:srgbClr val="0000FF"/>
                        </a:solidFill>
                        <a:latin typeface="Meiryo UI" pitchFamily="50" charset="-128"/>
                        <a:ea typeface="Meiryo UI" pitchFamily="50" charset="-128"/>
                      </a:endParaRPr>
                    </a:p>
                  </a:txBody>
                  <a:tcPr marL="76659" marR="76659" marT="38329" marB="383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800" b="1" dirty="0" smtClean="0">
                          <a:solidFill>
                            <a:srgbClr val="0000FF"/>
                          </a:solidFill>
                          <a:latin typeface="Meiryo UI" pitchFamily="50" charset="-128"/>
                          <a:ea typeface="Meiryo UI" pitchFamily="50" charset="-128"/>
                        </a:rPr>
                        <a:t>Cool(-1)</a:t>
                      </a:r>
                      <a:endParaRPr lang="ja-JP" altLang="en-US" sz="800" b="1" dirty="0" smtClean="0">
                        <a:solidFill>
                          <a:srgbClr val="0000FF"/>
                        </a:solidFill>
                        <a:latin typeface="Meiryo UI" pitchFamily="50" charset="-128"/>
                        <a:ea typeface="Meiryo UI" pitchFamily="50" charset="-128"/>
                      </a:endParaRPr>
                    </a:p>
                  </a:txBody>
                  <a:tcPr marL="76659" marR="76659" marT="38329" marB="383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2921917"/>
                  </a:ext>
                </a:extLst>
              </a:tr>
              <a:tr h="210812">
                <a:tc>
                  <a:txBody>
                    <a:bodyPr/>
                    <a:lstStyle/>
                    <a:p>
                      <a:pPr algn="ctr"/>
                      <a:r>
                        <a:rPr kumimoji="1" lang="en-US" altLang="ja-JP"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High</a:t>
                      </a:r>
                    </a:p>
                  </a:txBody>
                  <a:tcPr marL="76659" marR="76659" marT="38329" marB="383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ja-JP" altLang="en-US" sz="800" b="1" dirty="0" smtClean="0">
                        <a:solidFill>
                          <a:srgbClr val="0000FF"/>
                        </a:solidFill>
                        <a:latin typeface="Meiryo UI" pitchFamily="50" charset="-128"/>
                        <a:ea typeface="Meiryo UI" pitchFamily="50" charset="-128"/>
                      </a:endParaRPr>
                    </a:p>
                  </a:txBody>
                  <a:tcPr marL="76659" marR="76659" marT="38329" marB="383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800" b="1" dirty="0" smtClean="0">
                          <a:solidFill>
                            <a:srgbClr val="0000FF"/>
                          </a:solidFill>
                          <a:latin typeface="Meiryo UI" pitchFamily="50" charset="-128"/>
                          <a:ea typeface="Meiryo UI" pitchFamily="50" charset="-128"/>
                        </a:rPr>
                        <a:t>Stop(0)</a:t>
                      </a:r>
                      <a:endParaRPr lang="ja-JP" altLang="en-US" sz="800" b="1" dirty="0" smtClean="0">
                        <a:solidFill>
                          <a:srgbClr val="0000FF"/>
                        </a:solidFill>
                        <a:latin typeface="Meiryo UI" pitchFamily="50" charset="-128"/>
                        <a:ea typeface="Meiryo UI" pitchFamily="50" charset="-128"/>
                      </a:endParaRPr>
                    </a:p>
                  </a:txBody>
                  <a:tcPr marL="76659" marR="76659" marT="38329" marB="383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800" b="1" dirty="0" smtClean="0">
                          <a:solidFill>
                            <a:srgbClr val="0000FF"/>
                          </a:solidFill>
                          <a:latin typeface="Meiryo UI" pitchFamily="50" charset="-128"/>
                          <a:ea typeface="Meiryo UI" pitchFamily="50" charset="-128"/>
                        </a:rPr>
                        <a:t>Cool(-1)</a:t>
                      </a:r>
                      <a:endParaRPr lang="ja-JP" altLang="en-US" sz="800" b="1" dirty="0" smtClean="0">
                        <a:solidFill>
                          <a:srgbClr val="0000FF"/>
                        </a:solidFill>
                        <a:latin typeface="Meiryo UI" pitchFamily="50" charset="-128"/>
                        <a:ea typeface="Meiryo UI" pitchFamily="50" charset="-128"/>
                      </a:endParaRPr>
                    </a:p>
                  </a:txBody>
                  <a:tcPr marL="76659" marR="76659" marT="38329" marB="383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9905380"/>
                  </a:ext>
                </a:extLst>
              </a:tr>
            </a:tbl>
          </a:graphicData>
        </a:graphic>
      </p:graphicFrame>
      <p:grpSp>
        <p:nvGrpSpPr>
          <p:cNvPr id="2" name="グループ化 1"/>
          <p:cNvGrpSpPr/>
          <p:nvPr/>
        </p:nvGrpSpPr>
        <p:grpSpPr>
          <a:xfrm>
            <a:off x="5796170" y="1628750"/>
            <a:ext cx="2016280" cy="1197403"/>
            <a:chOff x="5614474" y="2080895"/>
            <a:chExt cx="3309761" cy="1965559"/>
          </a:xfrm>
        </p:grpSpPr>
        <p:grpSp>
          <p:nvGrpSpPr>
            <p:cNvPr id="9" name="グループ化 8"/>
            <p:cNvGrpSpPr/>
            <p:nvPr/>
          </p:nvGrpSpPr>
          <p:grpSpPr>
            <a:xfrm>
              <a:off x="5791614" y="2080895"/>
              <a:ext cx="3132621" cy="1575861"/>
              <a:chOff x="5791614" y="2062635"/>
              <a:chExt cx="3132621" cy="2126544"/>
            </a:xfrm>
          </p:grpSpPr>
          <p:cxnSp>
            <p:nvCxnSpPr>
              <p:cNvPr id="10" name="直線コネクタ 9"/>
              <p:cNvCxnSpPr/>
              <p:nvPr/>
            </p:nvCxnSpPr>
            <p:spPr>
              <a:xfrm>
                <a:off x="6983982" y="3287894"/>
                <a:ext cx="983278" cy="0"/>
              </a:xfrm>
              <a:prstGeom prst="line">
                <a:avLst/>
              </a:prstGeom>
              <a:ln w="25400">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6368909" y="2491247"/>
                <a:ext cx="604660" cy="792110"/>
              </a:xfrm>
              <a:prstGeom prst="line">
                <a:avLst/>
              </a:prstGeom>
              <a:ln w="25400">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rot="16200000">
                <a:off x="6275184" y="2584971"/>
                <a:ext cx="792110" cy="60466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6975445" y="2491247"/>
                <a:ext cx="604660" cy="79211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rot="16200000">
                <a:off x="6890257" y="2584971"/>
                <a:ext cx="792110" cy="60466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7580106" y="2491247"/>
                <a:ext cx="3829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5986001" y="2491247"/>
                <a:ext cx="382908" cy="0"/>
              </a:xfrm>
              <a:prstGeom prst="line">
                <a:avLst/>
              </a:prstGeom>
              <a:ln w="25400">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5986001" y="3254026"/>
                <a:ext cx="382908"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7581473" y="3265168"/>
                <a:ext cx="382908"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5986001" y="3287894"/>
                <a:ext cx="98756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正方形/長方形 19"/>
              <p:cNvSpPr/>
              <p:nvPr/>
            </p:nvSpPr>
            <p:spPr>
              <a:xfrm>
                <a:off x="5836276" y="2062635"/>
                <a:ext cx="800460" cy="579504"/>
              </a:xfrm>
              <a:prstGeom prst="rect">
                <a:avLst/>
              </a:prstGeom>
            </p:spPr>
            <p:txBody>
              <a:bodyPr wrap="none">
                <a:spAutoFit/>
              </a:bodyPr>
              <a:lstStyle/>
              <a:p>
                <a:r>
                  <a:rPr lang="en-US" altLang="ja-JP" sz="1100" b="1" dirty="0" smtClean="0">
                    <a:latin typeface="Meiryo UI" panose="020B0604030504040204" pitchFamily="50" charset="-128"/>
                    <a:ea typeface="Meiryo UI" panose="020B0604030504040204" pitchFamily="50" charset="-128"/>
                  </a:rPr>
                  <a:t>Low</a:t>
                </a:r>
                <a:endParaRPr lang="en-US" altLang="ja-JP" sz="1100" b="1" dirty="0">
                  <a:latin typeface="Meiryo UI" panose="020B0604030504040204" pitchFamily="50" charset="-128"/>
                  <a:ea typeface="Meiryo UI" panose="020B0604030504040204" pitchFamily="50" charset="-128"/>
                </a:endParaRPr>
              </a:p>
            </p:txBody>
          </p:sp>
          <p:sp>
            <p:nvSpPr>
              <p:cNvPr id="21" name="正方形/長方形 20"/>
              <p:cNvSpPr/>
              <p:nvPr/>
            </p:nvSpPr>
            <p:spPr>
              <a:xfrm>
                <a:off x="7492383" y="2062635"/>
                <a:ext cx="874138" cy="579504"/>
              </a:xfrm>
              <a:prstGeom prst="rect">
                <a:avLst/>
              </a:prstGeom>
            </p:spPr>
            <p:txBody>
              <a:bodyPr wrap="none">
                <a:spAutoFit/>
              </a:bodyPr>
              <a:lstStyle/>
              <a:p>
                <a:r>
                  <a:rPr lang="en-US" altLang="ja-JP" sz="1100" b="1" dirty="0" smtClean="0">
                    <a:latin typeface="Meiryo UI" panose="020B0604030504040204" pitchFamily="50" charset="-128"/>
                    <a:ea typeface="Meiryo UI" panose="020B0604030504040204" pitchFamily="50" charset="-128"/>
                  </a:rPr>
                  <a:t>High</a:t>
                </a:r>
                <a:endParaRPr lang="en-US" altLang="ja-JP" sz="1100" b="1" dirty="0">
                  <a:latin typeface="Meiryo UI" panose="020B0604030504040204" pitchFamily="50" charset="-128"/>
                  <a:ea typeface="Meiryo UI" panose="020B0604030504040204" pitchFamily="50" charset="-128"/>
                </a:endParaRPr>
              </a:p>
            </p:txBody>
          </p:sp>
          <p:sp>
            <p:nvSpPr>
              <p:cNvPr id="22" name="正方形/長方形 21"/>
              <p:cNvSpPr/>
              <p:nvPr/>
            </p:nvSpPr>
            <p:spPr>
              <a:xfrm>
                <a:off x="6516270" y="2062635"/>
                <a:ext cx="1110960" cy="579504"/>
              </a:xfrm>
              <a:prstGeom prst="rect">
                <a:avLst/>
              </a:prstGeom>
            </p:spPr>
            <p:txBody>
              <a:bodyPr wrap="none">
                <a:spAutoFit/>
              </a:bodyPr>
              <a:lstStyle/>
              <a:p>
                <a:r>
                  <a:rPr lang="en-US" altLang="ja-JP" sz="1100" b="1" dirty="0" smtClean="0">
                    <a:latin typeface="Meiryo UI" panose="020B0604030504040204" pitchFamily="50" charset="-128"/>
                    <a:ea typeface="Meiryo UI" panose="020B0604030504040204" pitchFamily="50" charset="-128"/>
                  </a:rPr>
                  <a:t>Middle</a:t>
                </a:r>
                <a:endParaRPr lang="en-US" altLang="ja-JP" sz="1100" b="1" dirty="0">
                  <a:latin typeface="Meiryo UI" panose="020B0604030504040204" pitchFamily="50" charset="-128"/>
                  <a:ea typeface="Meiryo UI" panose="020B0604030504040204" pitchFamily="50" charset="-128"/>
                </a:endParaRPr>
              </a:p>
            </p:txBody>
          </p:sp>
          <p:sp>
            <p:nvSpPr>
              <p:cNvPr id="23" name="正方形/長方形 22"/>
              <p:cNvSpPr/>
              <p:nvPr/>
            </p:nvSpPr>
            <p:spPr>
              <a:xfrm>
                <a:off x="6156221" y="3289994"/>
                <a:ext cx="2768014" cy="579504"/>
              </a:xfrm>
              <a:prstGeom prst="rect">
                <a:avLst/>
              </a:prstGeom>
            </p:spPr>
            <p:txBody>
              <a:bodyPr wrap="square">
                <a:spAutoFit/>
              </a:bodyPr>
              <a:lstStyle/>
              <a:p>
                <a:r>
                  <a:rPr lang="en-US" altLang="ja-JP" sz="1100" b="1" dirty="0" smtClean="0">
                    <a:latin typeface="Meiryo UI" panose="020B0604030504040204" pitchFamily="50" charset="-128"/>
                    <a:ea typeface="Meiryo UI" panose="020B0604030504040204" pitchFamily="50" charset="-128"/>
                  </a:rPr>
                  <a:t>10    20    30 deg.</a:t>
                </a:r>
                <a:endParaRPr lang="en-US" altLang="ja-JP" sz="1100" b="1" dirty="0">
                  <a:latin typeface="Meiryo UI" panose="020B0604030504040204" pitchFamily="50" charset="-128"/>
                  <a:ea typeface="Meiryo UI" panose="020B0604030504040204" pitchFamily="50" charset="-128"/>
                </a:endParaRPr>
              </a:p>
            </p:txBody>
          </p:sp>
          <p:sp>
            <p:nvSpPr>
              <p:cNvPr id="24" name="正方形/長方形 23"/>
              <p:cNvSpPr/>
              <p:nvPr/>
            </p:nvSpPr>
            <p:spPr>
              <a:xfrm>
                <a:off x="5791614" y="3609675"/>
                <a:ext cx="2345068" cy="579504"/>
              </a:xfrm>
              <a:prstGeom prst="rect">
                <a:avLst/>
              </a:prstGeom>
            </p:spPr>
            <p:txBody>
              <a:bodyPr wrap="none">
                <a:spAutoFit/>
              </a:bodyPr>
              <a:lstStyle/>
              <a:p>
                <a:pPr algn="ctr"/>
                <a:r>
                  <a:rPr lang="en-US" altLang="ja-JP" sz="1100" b="1" dirty="0" smtClean="0">
                    <a:latin typeface="Meiryo UI" panose="020B0604030504040204" pitchFamily="50" charset="-128"/>
                    <a:ea typeface="Meiryo UI" panose="020B0604030504040204" pitchFamily="50" charset="-128"/>
                  </a:rPr>
                  <a:t>(</a:t>
                </a:r>
                <a:r>
                  <a:rPr lang="en-US" altLang="ja-JP" sz="1100" b="1" dirty="0">
                    <a:latin typeface="Meiryo UI" panose="020B0604030504040204" pitchFamily="50" charset="-128"/>
                    <a:ea typeface="Meiryo UI" panose="020B0604030504040204" pitchFamily="50" charset="-128"/>
                  </a:rPr>
                  <a:t>a) T</a:t>
                </a:r>
                <a:r>
                  <a:rPr lang="en-US" altLang="ja-JP" sz="1100" b="1" dirty="0" smtClean="0">
                    <a:latin typeface="Meiryo UI" panose="020B0604030504040204" pitchFamily="50" charset="-128"/>
                    <a:ea typeface="Meiryo UI" panose="020B0604030504040204" pitchFamily="50" charset="-128"/>
                  </a:rPr>
                  <a:t>emperature</a:t>
                </a:r>
                <a:endParaRPr lang="en-US" altLang="ja-JP" sz="1100" b="1" dirty="0">
                  <a:latin typeface="Meiryo UI" panose="020B0604030504040204" pitchFamily="50" charset="-128"/>
                  <a:ea typeface="Meiryo UI" panose="020B0604030504040204" pitchFamily="50" charset="-128"/>
                </a:endParaRPr>
              </a:p>
            </p:txBody>
          </p:sp>
        </p:grpSp>
        <p:sp>
          <p:nvSpPr>
            <p:cNvPr id="25" name="正方形/長方形 24"/>
            <p:cNvSpPr/>
            <p:nvPr/>
          </p:nvSpPr>
          <p:spPr>
            <a:xfrm>
              <a:off x="5836278" y="3617016"/>
              <a:ext cx="800460" cy="429438"/>
            </a:xfrm>
            <a:prstGeom prst="rect">
              <a:avLst/>
            </a:prstGeom>
          </p:spPr>
          <p:txBody>
            <a:bodyPr wrap="none">
              <a:spAutoFit/>
            </a:bodyPr>
            <a:lstStyle/>
            <a:p>
              <a:r>
                <a:rPr lang="en-US" altLang="ja-JP" sz="1100" b="1" dirty="0" smtClean="0">
                  <a:latin typeface="Meiryo UI" panose="020B0604030504040204" pitchFamily="50" charset="-128"/>
                  <a:ea typeface="Meiryo UI" panose="020B0604030504040204" pitchFamily="50" charset="-128"/>
                </a:rPr>
                <a:t>Low</a:t>
              </a:r>
              <a:endParaRPr lang="en-US" altLang="ja-JP" sz="1100" b="1" dirty="0">
                <a:latin typeface="Meiryo UI" panose="020B0604030504040204" pitchFamily="50" charset="-128"/>
                <a:ea typeface="Meiryo UI" panose="020B0604030504040204" pitchFamily="50" charset="-128"/>
              </a:endParaRPr>
            </a:p>
          </p:txBody>
        </p:sp>
        <p:sp>
          <p:nvSpPr>
            <p:cNvPr id="26" name="正方形/長方形 25"/>
            <p:cNvSpPr/>
            <p:nvPr/>
          </p:nvSpPr>
          <p:spPr>
            <a:xfrm>
              <a:off x="7492383" y="3617016"/>
              <a:ext cx="874138" cy="429438"/>
            </a:xfrm>
            <a:prstGeom prst="rect">
              <a:avLst/>
            </a:prstGeom>
          </p:spPr>
          <p:txBody>
            <a:bodyPr wrap="none">
              <a:spAutoFit/>
            </a:bodyPr>
            <a:lstStyle/>
            <a:p>
              <a:r>
                <a:rPr lang="en-US" altLang="ja-JP" sz="1100" b="1" dirty="0" smtClean="0">
                  <a:latin typeface="Meiryo UI" panose="020B0604030504040204" pitchFamily="50" charset="-128"/>
                  <a:ea typeface="Meiryo UI" panose="020B0604030504040204" pitchFamily="50" charset="-128"/>
                </a:rPr>
                <a:t>High</a:t>
              </a:r>
              <a:endParaRPr lang="en-US" altLang="ja-JP" sz="1100" b="1" dirty="0">
                <a:latin typeface="Meiryo UI" panose="020B0604030504040204" pitchFamily="50" charset="-128"/>
                <a:ea typeface="Meiryo UI" panose="020B0604030504040204" pitchFamily="50" charset="-128"/>
              </a:endParaRPr>
            </a:p>
          </p:txBody>
        </p:sp>
        <p:sp>
          <p:nvSpPr>
            <p:cNvPr id="27" name="正方形/長方形 26"/>
            <p:cNvSpPr/>
            <p:nvPr/>
          </p:nvSpPr>
          <p:spPr>
            <a:xfrm>
              <a:off x="6516270" y="3617016"/>
              <a:ext cx="1110960" cy="429438"/>
            </a:xfrm>
            <a:prstGeom prst="rect">
              <a:avLst/>
            </a:prstGeom>
          </p:spPr>
          <p:txBody>
            <a:bodyPr wrap="none">
              <a:spAutoFit/>
            </a:bodyPr>
            <a:lstStyle/>
            <a:p>
              <a:r>
                <a:rPr lang="en-US" altLang="ja-JP" sz="1100" b="1" dirty="0" smtClean="0">
                  <a:latin typeface="Meiryo UI" panose="020B0604030504040204" pitchFamily="50" charset="-128"/>
                  <a:ea typeface="Meiryo UI" panose="020B0604030504040204" pitchFamily="50" charset="-128"/>
                </a:rPr>
                <a:t>Middle</a:t>
              </a:r>
              <a:endParaRPr lang="en-US" altLang="ja-JP" sz="1100" b="1" dirty="0">
                <a:latin typeface="Meiryo UI" panose="020B0604030504040204" pitchFamily="50" charset="-128"/>
                <a:ea typeface="Meiryo UI" panose="020B0604030504040204" pitchFamily="50" charset="-128"/>
              </a:endParaRPr>
            </a:p>
          </p:txBody>
        </p:sp>
        <p:sp>
          <p:nvSpPr>
            <p:cNvPr id="28" name="正方形/長方形 27"/>
            <p:cNvSpPr/>
            <p:nvPr/>
          </p:nvSpPr>
          <p:spPr>
            <a:xfrm>
              <a:off x="5614474" y="2128402"/>
              <a:ext cx="3240925" cy="1421171"/>
            </a:xfrm>
            <a:prstGeom prst="rect">
              <a:avLst/>
            </a:prstGeom>
            <a:noFill/>
            <a:ln w="12700">
              <a:solidFill>
                <a:schemeClr val="tx1"/>
              </a:solidFill>
              <a:prstDash val="solid"/>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smtClean="0">
                <a:solidFill>
                  <a:schemeClr val="tx1"/>
                </a:solidFill>
                <a:latin typeface="Meiryo UI" panose="020B0604030504040204" pitchFamily="50" charset="-128"/>
                <a:ea typeface="Meiryo UI" panose="020B0604030504040204" pitchFamily="50" charset="-128"/>
              </a:endParaRPr>
            </a:p>
          </p:txBody>
        </p:sp>
      </p:grpSp>
      <p:sp>
        <p:nvSpPr>
          <p:cNvPr id="30" name="タイトル 1"/>
          <p:cNvSpPr txBox="1">
            <a:spLocks/>
          </p:cNvSpPr>
          <p:nvPr/>
        </p:nvSpPr>
        <p:spPr bwMode="gray">
          <a:xfrm>
            <a:off x="395421" y="3527643"/>
            <a:ext cx="1368190" cy="523220"/>
          </a:xfrm>
          <a:prstGeom prst="rect">
            <a:avLst/>
          </a:prstGeom>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r>
              <a:rPr lang="en-US" altLang="ja-JP" sz="2800" b="1" dirty="0" smtClean="0">
                <a:latin typeface="Meiryo UI" panose="020B0604030504040204" pitchFamily="50" charset="-128"/>
                <a:ea typeface="Meiryo UI" panose="020B0604030504040204" pitchFamily="50" charset="-128"/>
              </a:rPr>
              <a:t>Neuro</a:t>
            </a:r>
            <a:endParaRPr lang="en-US" altLang="ja-JP" sz="2800" b="1" dirty="0">
              <a:latin typeface="Meiryo UI" panose="020B0604030504040204" pitchFamily="50" charset="-128"/>
              <a:ea typeface="Meiryo UI" panose="020B0604030504040204" pitchFamily="50" charset="-128"/>
            </a:endParaRPr>
          </a:p>
        </p:txBody>
      </p:sp>
      <p:grpSp>
        <p:nvGrpSpPr>
          <p:cNvPr id="4" name="グループ化 3"/>
          <p:cNvGrpSpPr/>
          <p:nvPr/>
        </p:nvGrpSpPr>
        <p:grpSpPr>
          <a:xfrm>
            <a:off x="2288817" y="2896472"/>
            <a:ext cx="3327572" cy="1725444"/>
            <a:chOff x="2036538" y="2952783"/>
            <a:chExt cx="4752660" cy="2464393"/>
          </a:xfrm>
        </p:grpSpPr>
        <p:sp>
          <p:nvSpPr>
            <p:cNvPr id="31" name="円/楕円 2"/>
            <p:cNvSpPr/>
            <p:nvPr/>
          </p:nvSpPr>
          <p:spPr>
            <a:xfrm>
              <a:off x="3116688" y="3428043"/>
              <a:ext cx="369668" cy="369668"/>
            </a:xfrm>
            <a:prstGeom prst="ellipse">
              <a:avLst/>
            </a:prstGeom>
            <a:solidFill>
              <a:schemeClr val="accent5">
                <a:lumMod val="40000"/>
                <a:lumOff val="60000"/>
              </a:schemeClr>
            </a:solidFill>
            <a:ln w="381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r>
                <a:rPr kumimoji="1" lang="en-US" altLang="ja-JP" sz="1000" b="1" dirty="0" smtClean="0">
                  <a:solidFill>
                    <a:schemeClr val="tx1"/>
                  </a:solidFill>
                  <a:latin typeface="Meiryo UI" panose="020B0604030504040204" pitchFamily="50" charset="-128"/>
                  <a:ea typeface="Meiryo UI" panose="020B0604030504040204" pitchFamily="50" charset="-128"/>
                </a:rPr>
                <a:t>0</a:t>
              </a:r>
              <a:endParaRPr kumimoji="1" lang="ja-JP" altLang="en-US" sz="1000" b="1" dirty="0">
                <a:solidFill>
                  <a:schemeClr val="tx1"/>
                </a:solidFill>
                <a:latin typeface="Meiryo UI" panose="020B0604030504040204" pitchFamily="50" charset="-128"/>
                <a:ea typeface="Meiryo UI" panose="020B0604030504040204" pitchFamily="50" charset="-128"/>
              </a:endParaRPr>
            </a:p>
          </p:txBody>
        </p:sp>
        <p:sp>
          <p:nvSpPr>
            <p:cNvPr id="32" name="円/楕円 45"/>
            <p:cNvSpPr/>
            <p:nvPr/>
          </p:nvSpPr>
          <p:spPr>
            <a:xfrm>
              <a:off x="3116688" y="4041438"/>
              <a:ext cx="369668" cy="369668"/>
            </a:xfrm>
            <a:prstGeom prst="ellipse">
              <a:avLst/>
            </a:prstGeom>
            <a:solidFill>
              <a:schemeClr val="accent5">
                <a:lumMod val="40000"/>
                <a:lumOff val="60000"/>
              </a:schemeClr>
            </a:solidFill>
            <a:ln w="381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r>
                <a:rPr kumimoji="1" lang="en-US" altLang="ja-JP" sz="1000" b="1" dirty="0" smtClean="0">
                  <a:solidFill>
                    <a:schemeClr val="tx1"/>
                  </a:solidFill>
                  <a:latin typeface="Meiryo UI" panose="020B0604030504040204" pitchFamily="50" charset="-128"/>
                  <a:ea typeface="Meiryo UI" panose="020B0604030504040204" pitchFamily="50" charset="-128"/>
                </a:rPr>
                <a:t>1</a:t>
              </a:r>
              <a:endParaRPr kumimoji="1" lang="ja-JP" altLang="en-US" sz="1000" b="1" dirty="0">
                <a:solidFill>
                  <a:schemeClr val="tx1"/>
                </a:solidFill>
                <a:latin typeface="Meiryo UI" panose="020B0604030504040204" pitchFamily="50" charset="-128"/>
                <a:ea typeface="Meiryo UI" panose="020B0604030504040204" pitchFamily="50" charset="-128"/>
              </a:endParaRPr>
            </a:p>
          </p:txBody>
        </p:sp>
        <p:sp>
          <p:nvSpPr>
            <p:cNvPr id="33" name="円/楕円 46"/>
            <p:cNvSpPr/>
            <p:nvPr/>
          </p:nvSpPr>
          <p:spPr>
            <a:xfrm>
              <a:off x="3126849" y="4652828"/>
              <a:ext cx="369668" cy="369668"/>
            </a:xfrm>
            <a:prstGeom prst="ellipse">
              <a:avLst/>
            </a:prstGeom>
            <a:solidFill>
              <a:schemeClr val="accent5">
                <a:lumMod val="40000"/>
                <a:lumOff val="60000"/>
              </a:schemeClr>
            </a:solidFill>
            <a:ln w="381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r>
                <a:rPr kumimoji="1" lang="en-US" altLang="ja-JP" sz="1000" b="1" dirty="0" smtClean="0">
                  <a:solidFill>
                    <a:schemeClr val="tx1"/>
                  </a:solidFill>
                  <a:latin typeface="Meiryo UI" panose="020B0604030504040204" pitchFamily="50" charset="-128"/>
                  <a:ea typeface="Meiryo UI" panose="020B0604030504040204" pitchFamily="50" charset="-128"/>
                </a:rPr>
                <a:t>2</a:t>
              </a:r>
              <a:endParaRPr kumimoji="1" lang="ja-JP" altLang="en-US" sz="1000" b="1" dirty="0">
                <a:solidFill>
                  <a:schemeClr val="tx1"/>
                </a:solidFill>
                <a:latin typeface="Meiryo UI" panose="020B0604030504040204" pitchFamily="50" charset="-128"/>
                <a:ea typeface="Meiryo UI" panose="020B0604030504040204" pitchFamily="50" charset="-128"/>
              </a:endParaRPr>
            </a:p>
          </p:txBody>
        </p:sp>
        <p:sp>
          <p:nvSpPr>
            <p:cNvPr id="34" name="円/楕円 48"/>
            <p:cNvSpPr/>
            <p:nvPr/>
          </p:nvSpPr>
          <p:spPr>
            <a:xfrm>
              <a:off x="4563972" y="3450370"/>
              <a:ext cx="369668" cy="369668"/>
            </a:xfrm>
            <a:prstGeom prst="ellipse">
              <a:avLst/>
            </a:prstGeom>
            <a:solidFill>
              <a:srgbClr val="FFFF99"/>
            </a:solidFill>
            <a:ln w="381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r>
                <a:rPr kumimoji="1" lang="en-US" altLang="ja-JP" sz="1000" b="1" dirty="0" smtClean="0">
                  <a:solidFill>
                    <a:schemeClr val="tx1"/>
                  </a:solidFill>
                  <a:latin typeface="Meiryo UI" panose="020B0604030504040204" pitchFamily="50" charset="-128"/>
                  <a:ea typeface="Meiryo UI" panose="020B0604030504040204" pitchFamily="50" charset="-128"/>
                </a:rPr>
                <a:t>A</a:t>
              </a:r>
              <a:endParaRPr kumimoji="1" lang="ja-JP" altLang="en-US" sz="1000" b="1" dirty="0">
                <a:solidFill>
                  <a:schemeClr val="tx1"/>
                </a:solidFill>
                <a:latin typeface="Meiryo UI" panose="020B0604030504040204" pitchFamily="50" charset="-128"/>
                <a:ea typeface="Meiryo UI" panose="020B0604030504040204" pitchFamily="50" charset="-128"/>
              </a:endParaRPr>
            </a:p>
          </p:txBody>
        </p:sp>
        <p:sp>
          <p:nvSpPr>
            <p:cNvPr id="35" name="円/楕円 49"/>
            <p:cNvSpPr/>
            <p:nvPr/>
          </p:nvSpPr>
          <p:spPr>
            <a:xfrm>
              <a:off x="4574134" y="4061760"/>
              <a:ext cx="369668" cy="369668"/>
            </a:xfrm>
            <a:prstGeom prst="ellipse">
              <a:avLst/>
            </a:prstGeom>
            <a:solidFill>
              <a:srgbClr val="FFFF99"/>
            </a:solidFill>
            <a:ln w="381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r>
                <a:rPr kumimoji="1" lang="en-US" altLang="ja-JP" sz="1000" b="1" dirty="0" smtClean="0">
                  <a:solidFill>
                    <a:schemeClr val="tx1"/>
                  </a:solidFill>
                  <a:latin typeface="Meiryo UI" panose="020B0604030504040204" pitchFamily="50" charset="-128"/>
                  <a:ea typeface="Meiryo UI" panose="020B0604030504040204" pitchFamily="50" charset="-128"/>
                </a:rPr>
                <a:t>B</a:t>
              </a:r>
              <a:endParaRPr kumimoji="1" lang="ja-JP" altLang="en-US" sz="1000" b="1" dirty="0">
                <a:solidFill>
                  <a:schemeClr val="tx1"/>
                </a:solidFill>
                <a:latin typeface="Meiryo UI" panose="020B0604030504040204" pitchFamily="50" charset="-128"/>
                <a:ea typeface="Meiryo UI" panose="020B0604030504040204" pitchFamily="50" charset="-128"/>
              </a:endParaRPr>
            </a:p>
          </p:txBody>
        </p:sp>
        <p:sp>
          <p:nvSpPr>
            <p:cNvPr id="36" name="円/楕円 50"/>
            <p:cNvSpPr/>
            <p:nvPr/>
          </p:nvSpPr>
          <p:spPr>
            <a:xfrm>
              <a:off x="4584295" y="4705638"/>
              <a:ext cx="369668" cy="369668"/>
            </a:xfrm>
            <a:prstGeom prst="ellipse">
              <a:avLst/>
            </a:prstGeom>
            <a:solidFill>
              <a:srgbClr val="FFFF99"/>
            </a:solidFill>
            <a:ln w="381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r>
                <a:rPr kumimoji="1" lang="en-US" altLang="ja-JP" sz="1000" b="1" dirty="0" smtClean="0">
                  <a:solidFill>
                    <a:schemeClr val="tx1"/>
                  </a:solidFill>
                  <a:latin typeface="Meiryo UI" panose="020B0604030504040204" pitchFamily="50" charset="-128"/>
                  <a:ea typeface="Meiryo UI" panose="020B0604030504040204" pitchFamily="50" charset="-128"/>
                </a:rPr>
                <a:t>C</a:t>
              </a:r>
              <a:endParaRPr kumimoji="1" lang="ja-JP" altLang="en-US" sz="1000" b="1" dirty="0">
                <a:solidFill>
                  <a:schemeClr val="tx1"/>
                </a:solidFill>
                <a:latin typeface="Meiryo UI" panose="020B0604030504040204" pitchFamily="50" charset="-128"/>
                <a:ea typeface="Meiryo UI" panose="020B0604030504040204" pitchFamily="50" charset="-128"/>
              </a:endParaRPr>
            </a:p>
          </p:txBody>
        </p:sp>
        <p:sp>
          <p:nvSpPr>
            <p:cNvPr id="37" name="円/楕円 52"/>
            <p:cNvSpPr/>
            <p:nvPr/>
          </p:nvSpPr>
          <p:spPr>
            <a:xfrm>
              <a:off x="5711725" y="4094863"/>
              <a:ext cx="369668" cy="369668"/>
            </a:xfrm>
            <a:prstGeom prst="ellipse">
              <a:avLst/>
            </a:prstGeom>
            <a:solidFill>
              <a:srgbClr val="FF99FF"/>
            </a:solidFill>
            <a:ln w="381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r>
                <a:rPr kumimoji="1" lang="en-US" altLang="ja-JP" sz="1000" b="1" dirty="0" smtClean="0">
                  <a:solidFill>
                    <a:schemeClr val="tx1"/>
                  </a:solidFill>
                  <a:latin typeface="Meiryo UI" panose="020B0604030504040204" pitchFamily="50" charset="-128"/>
                  <a:ea typeface="Meiryo UI" panose="020B0604030504040204" pitchFamily="50" charset="-128"/>
                </a:rPr>
                <a:t>Z</a:t>
              </a:r>
              <a:endParaRPr kumimoji="1" lang="ja-JP" altLang="en-US" sz="1000" b="1" dirty="0">
                <a:solidFill>
                  <a:schemeClr val="tx1"/>
                </a:solidFill>
                <a:latin typeface="Meiryo UI" panose="020B0604030504040204" pitchFamily="50" charset="-128"/>
                <a:ea typeface="Meiryo UI" panose="020B0604030504040204" pitchFamily="50" charset="-128"/>
              </a:endParaRPr>
            </a:p>
          </p:txBody>
        </p:sp>
        <p:cxnSp>
          <p:nvCxnSpPr>
            <p:cNvPr id="38" name="直線矢印コネクタ 37"/>
            <p:cNvCxnSpPr>
              <a:stCxn id="31" idx="6"/>
              <a:endCxn id="34" idx="2"/>
            </p:cNvCxnSpPr>
            <p:nvPr/>
          </p:nvCxnSpPr>
          <p:spPr>
            <a:xfrm>
              <a:off x="3486356" y="3612877"/>
              <a:ext cx="1077616" cy="22327"/>
            </a:xfrm>
            <a:prstGeom prst="straightConnector1">
              <a:avLst/>
            </a:prstGeom>
            <a:ln w="38100">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a:stCxn id="31" idx="6"/>
              <a:endCxn id="35" idx="2"/>
            </p:cNvCxnSpPr>
            <p:nvPr/>
          </p:nvCxnSpPr>
          <p:spPr>
            <a:xfrm>
              <a:off x="3486356" y="3612877"/>
              <a:ext cx="1087778" cy="633717"/>
            </a:xfrm>
            <a:prstGeom prst="straightConnector1">
              <a:avLst/>
            </a:prstGeom>
            <a:ln w="38100">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a:stCxn id="32" idx="6"/>
              <a:endCxn id="34" idx="2"/>
            </p:cNvCxnSpPr>
            <p:nvPr/>
          </p:nvCxnSpPr>
          <p:spPr>
            <a:xfrm flipV="1">
              <a:off x="3486356" y="3635204"/>
              <a:ext cx="1077616" cy="591068"/>
            </a:xfrm>
            <a:prstGeom prst="straightConnector1">
              <a:avLst/>
            </a:prstGeom>
            <a:ln w="38100">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a:stCxn id="32" idx="6"/>
              <a:endCxn id="35" idx="2"/>
            </p:cNvCxnSpPr>
            <p:nvPr/>
          </p:nvCxnSpPr>
          <p:spPr>
            <a:xfrm>
              <a:off x="3486356" y="4226272"/>
              <a:ext cx="1087778" cy="20322"/>
            </a:xfrm>
            <a:prstGeom prst="straightConnector1">
              <a:avLst/>
            </a:prstGeom>
            <a:ln w="38100">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a:stCxn id="33" idx="6"/>
            </p:cNvCxnSpPr>
            <p:nvPr/>
          </p:nvCxnSpPr>
          <p:spPr>
            <a:xfrm flipV="1">
              <a:off x="3496517" y="4220189"/>
              <a:ext cx="1067455" cy="617473"/>
            </a:xfrm>
            <a:prstGeom prst="straightConnector1">
              <a:avLst/>
            </a:prstGeom>
            <a:ln w="38100">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a:xfrm>
              <a:off x="4327895" y="4871306"/>
              <a:ext cx="246238" cy="6083"/>
            </a:xfrm>
            <a:prstGeom prst="straightConnector1">
              <a:avLst/>
            </a:prstGeom>
            <a:ln w="38100">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cxnSp>
          <p:nvCxnSpPr>
            <p:cNvPr id="44" name="直線矢印コネクタ 43"/>
            <p:cNvCxnSpPr>
              <a:stCxn id="33" idx="6"/>
            </p:cNvCxnSpPr>
            <p:nvPr/>
          </p:nvCxnSpPr>
          <p:spPr>
            <a:xfrm flipV="1">
              <a:off x="3496517" y="3606795"/>
              <a:ext cx="1067455" cy="1230867"/>
            </a:xfrm>
            <a:prstGeom prst="straightConnector1">
              <a:avLst/>
            </a:prstGeom>
            <a:ln w="38100">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a:stCxn id="34" idx="6"/>
              <a:endCxn id="37" idx="2"/>
            </p:cNvCxnSpPr>
            <p:nvPr/>
          </p:nvCxnSpPr>
          <p:spPr>
            <a:xfrm>
              <a:off x="4933640" y="3635204"/>
              <a:ext cx="778085" cy="644493"/>
            </a:xfrm>
            <a:prstGeom prst="straightConnector1">
              <a:avLst/>
            </a:prstGeom>
            <a:ln w="38100">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a:stCxn id="35" idx="6"/>
              <a:endCxn id="37" idx="2"/>
            </p:cNvCxnSpPr>
            <p:nvPr/>
          </p:nvCxnSpPr>
          <p:spPr>
            <a:xfrm>
              <a:off x="4943802" y="4246594"/>
              <a:ext cx="767923" cy="33103"/>
            </a:xfrm>
            <a:prstGeom prst="straightConnector1">
              <a:avLst/>
            </a:prstGeom>
            <a:ln w="38100">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a:stCxn id="36" idx="6"/>
              <a:endCxn id="37" idx="2"/>
            </p:cNvCxnSpPr>
            <p:nvPr/>
          </p:nvCxnSpPr>
          <p:spPr>
            <a:xfrm flipV="1">
              <a:off x="4953963" y="4279697"/>
              <a:ext cx="757762" cy="610775"/>
            </a:xfrm>
            <a:prstGeom prst="straightConnector1">
              <a:avLst/>
            </a:prstGeom>
            <a:ln w="38100">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a:endCxn id="49" idx="2"/>
            </p:cNvCxnSpPr>
            <p:nvPr/>
          </p:nvCxnSpPr>
          <p:spPr>
            <a:xfrm flipH="1" flipV="1">
              <a:off x="3628314" y="3315443"/>
              <a:ext cx="81674" cy="28964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正方形/長方形 48"/>
            <p:cNvSpPr/>
            <p:nvPr/>
          </p:nvSpPr>
          <p:spPr>
            <a:xfrm>
              <a:off x="3059790" y="2952783"/>
              <a:ext cx="1137047" cy="362660"/>
            </a:xfrm>
            <a:prstGeom prst="rect">
              <a:avLst/>
            </a:prstGeom>
          </p:spPr>
          <p:txBody>
            <a:bodyPr wrap="square">
              <a:spAutoFit/>
            </a:bodyPr>
            <a:lstStyle>
              <a:defPPr>
                <a:defRPr lang="ja-JP"/>
              </a:defPPr>
              <a:lvl1pPr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Calibri"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Calibri"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Calibri"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Calibri" pitchFamily="34" charset="0"/>
                  <a:ea typeface="ＭＳ Ｐゴシック" pitchFamily="50" charset="-128"/>
                  <a:cs typeface="+mn-cs"/>
                </a:defRPr>
              </a:lvl9pPr>
            </a:lstStyle>
            <a:p>
              <a:r>
                <a:rPr lang="en-US" altLang="ja-JP" sz="1050" b="1" dirty="0" smtClean="0">
                  <a:latin typeface="Meiryo UI" panose="020B0604030504040204" pitchFamily="50" charset="-128"/>
                  <a:ea typeface="Meiryo UI" panose="020B0604030504040204" pitchFamily="50" charset="-128"/>
                </a:rPr>
                <a:t>W[0][A]</a:t>
              </a:r>
            </a:p>
          </p:txBody>
        </p:sp>
        <p:sp>
          <p:nvSpPr>
            <p:cNvPr id="50" name="正方形/長方形 49"/>
            <p:cNvSpPr/>
            <p:nvPr/>
          </p:nvSpPr>
          <p:spPr>
            <a:xfrm>
              <a:off x="5322682" y="3240362"/>
              <a:ext cx="1325173" cy="373649"/>
            </a:xfrm>
            <a:prstGeom prst="rect">
              <a:avLst/>
            </a:prstGeom>
          </p:spPr>
          <p:txBody>
            <a:bodyPr wrap="square">
              <a:spAutoFit/>
            </a:bodyPr>
            <a:lstStyle>
              <a:defPPr>
                <a:defRPr lang="ja-JP"/>
              </a:defPPr>
              <a:lvl1pPr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Calibri"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Calibri"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Calibri"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Calibri" pitchFamily="34" charset="0"/>
                  <a:ea typeface="ＭＳ Ｐゴシック" pitchFamily="50" charset="-128"/>
                  <a:cs typeface="+mn-cs"/>
                </a:defRPr>
              </a:lvl9pPr>
            </a:lstStyle>
            <a:p>
              <a:r>
                <a:rPr lang="en-US" altLang="ja-JP" sz="1050" b="1" dirty="0" smtClean="0">
                  <a:latin typeface="Meiryo UI" panose="020B0604030504040204" pitchFamily="50" charset="-128"/>
                  <a:ea typeface="Meiryo UI" panose="020B0604030504040204" pitchFamily="50" charset="-128"/>
                </a:rPr>
                <a:t>W[A][Z]</a:t>
              </a:r>
            </a:p>
          </p:txBody>
        </p:sp>
        <p:cxnSp>
          <p:nvCxnSpPr>
            <p:cNvPr id="51" name="直線コネクタ 50"/>
            <p:cNvCxnSpPr/>
            <p:nvPr/>
          </p:nvCxnSpPr>
          <p:spPr>
            <a:xfrm flipV="1">
              <a:off x="5257283" y="3635204"/>
              <a:ext cx="292621" cy="24344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正方形/長方形 51"/>
            <p:cNvSpPr/>
            <p:nvPr/>
          </p:nvSpPr>
          <p:spPr>
            <a:xfrm>
              <a:off x="5031964" y="5043527"/>
              <a:ext cx="1325173" cy="373649"/>
            </a:xfrm>
            <a:prstGeom prst="rect">
              <a:avLst/>
            </a:prstGeom>
          </p:spPr>
          <p:txBody>
            <a:bodyPr wrap="square">
              <a:spAutoFit/>
            </a:bodyPr>
            <a:lstStyle>
              <a:defPPr>
                <a:defRPr lang="ja-JP"/>
              </a:defPPr>
              <a:lvl1pPr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Calibri"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Calibri"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Calibri"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Calibri" pitchFamily="34" charset="0"/>
                  <a:ea typeface="ＭＳ Ｐゴシック" pitchFamily="50" charset="-128"/>
                  <a:cs typeface="+mn-cs"/>
                </a:defRPr>
              </a:lvl9pPr>
            </a:lstStyle>
            <a:p>
              <a:r>
                <a:rPr lang="en-US" altLang="ja-JP" sz="1050" b="1" dirty="0" smtClean="0">
                  <a:latin typeface="Meiryo UI" panose="020B0604030504040204" pitchFamily="50" charset="-128"/>
                  <a:ea typeface="Meiryo UI" panose="020B0604030504040204" pitchFamily="50" charset="-128"/>
                </a:rPr>
                <a:t>W[C][Z]</a:t>
              </a:r>
            </a:p>
          </p:txBody>
        </p:sp>
        <p:cxnSp>
          <p:nvCxnSpPr>
            <p:cNvPr id="53" name="直線コネクタ 52"/>
            <p:cNvCxnSpPr/>
            <p:nvPr/>
          </p:nvCxnSpPr>
          <p:spPr>
            <a:xfrm>
              <a:off x="5096160" y="4742495"/>
              <a:ext cx="100277" cy="32789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正方形/長方形 53"/>
            <p:cNvSpPr/>
            <p:nvPr/>
          </p:nvSpPr>
          <p:spPr>
            <a:xfrm>
              <a:off x="2444881" y="3406740"/>
              <a:ext cx="445945" cy="395628"/>
            </a:xfrm>
            <a:prstGeom prst="rect">
              <a:avLst/>
            </a:prstGeom>
          </p:spPr>
          <p:txBody>
            <a:bodyPr wrap="square">
              <a:spAutoFit/>
            </a:bodyPr>
            <a:lstStyle>
              <a:defPPr>
                <a:defRPr lang="ja-JP"/>
              </a:defPPr>
              <a:lvl1pPr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Calibri"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Calibri"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Calibri"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Calibri" pitchFamily="34" charset="0"/>
                  <a:ea typeface="ＭＳ Ｐゴシック" pitchFamily="50" charset="-128"/>
                  <a:cs typeface="+mn-cs"/>
                </a:defRPr>
              </a:lvl9pPr>
            </a:lstStyle>
            <a:p>
              <a:r>
                <a:rPr lang="en-US" altLang="ja-JP" sz="1200" b="1" dirty="0" smtClean="0">
                  <a:latin typeface="Meiryo UI" panose="020B0604030504040204" pitchFamily="50" charset="-128"/>
                  <a:ea typeface="Meiryo UI" panose="020B0604030504040204" pitchFamily="50" charset="-128"/>
                </a:rPr>
                <a:t>X</a:t>
              </a:r>
            </a:p>
          </p:txBody>
        </p:sp>
        <p:sp>
          <p:nvSpPr>
            <p:cNvPr id="55" name="正方形/長方形 54"/>
            <p:cNvSpPr/>
            <p:nvPr/>
          </p:nvSpPr>
          <p:spPr>
            <a:xfrm>
              <a:off x="2465935" y="3988444"/>
              <a:ext cx="445945" cy="395628"/>
            </a:xfrm>
            <a:prstGeom prst="rect">
              <a:avLst/>
            </a:prstGeom>
          </p:spPr>
          <p:txBody>
            <a:bodyPr wrap="square">
              <a:spAutoFit/>
            </a:bodyPr>
            <a:lstStyle>
              <a:defPPr>
                <a:defRPr lang="ja-JP"/>
              </a:defPPr>
              <a:lvl1pPr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Calibri"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Calibri"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Calibri"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Calibri" pitchFamily="34" charset="0"/>
                  <a:ea typeface="ＭＳ Ｐゴシック" pitchFamily="50" charset="-128"/>
                  <a:cs typeface="+mn-cs"/>
                </a:defRPr>
              </a:lvl9pPr>
            </a:lstStyle>
            <a:p>
              <a:r>
                <a:rPr lang="en-US" altLang="ja-JP" sz="1200" b="1" dirty="0" smtClean="0">
                  <a:latin typeface="Meiryo UI" panose="020B0604030504040204" pitchFamily="50" charset="-128"/>
                  <a:ea typeface="Meiryo UI" panose="020B0604030504040204" pitchFamily="50" charset="-128"/>
                </a:rPr>
                <a:t>Y</a:t>
              </a:r>
            </a:p>
          </p:txBody>
        </p:sp>
        <p:sp>
          <p:nvSpPr>
            <p:cNvPr id="56" name="正方形/長方形 55"/>
            <p:cNvSpPr/>
            <p:nvPr/>
          </p:nvSpPr>
          <p:spPr>
            <a:xfrm>
              <a:off x="2036538" y="4629610"/>
              <a:ext cx="798247" cy="395628"/>
            </a:xfrm>
            <a:prstGeom prst="rect">
              <a:avLst/>
            </a:prstGeom>
          </p:spPr>
          <p:txBody>
            <a:bodyPr wrap="square">
              <a:spAutoFit/>
            </a:bodyPr>
            <a:lstStyle>
              <a:defPPr>
                <a:defRPr lang="ja-JP"/>
              </a:defPPr>
              <a:lvl1pPr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Calibri"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Calibri"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Calibri"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Calibri" pitchFamily="34" charset="0"/>
                  <a:ea typeface="ＭＳ Ｐゴシック" pitchFamily="50" charset="-128"/>
                  <a:cs typeface="+mn-cs"/>
                </a:defRPr>
              </a:lvl9pPr>
            </a:lstStyle>
            <a:p>
              <a:r>
                <a:rPr lang="en-US" altLang="ja-JP" sz="1200" b="1" dirty="0" smtClean="0">
                  <a:latin typeface="Meiryo UI" panose="020B0604030504040204" pitchFamily="50" charset="-128"/>
                  <a:ea typeface="Meiryo UI" panose="020B0604030504040204" pitchFamily="50" charset="-128"/>
                </a:rPr>
                <a:t>-1.0</a:t>
              </a:r>
            </a:p>
          </p:txBody>
        </p:sp>
        <p:cxnSp>
          <p:nvCxnSpPr>
            <p:cNvPr id="57" name="直線矢印コネクタ 56"/>
            <p:cNvCxnSpPr/>
            <p:nvPr/>
          </p:nvCxnSpPr>
          <p:spPr>
            <a:xfrm>
              <a:off x="6081393" y="4290659"/>
              <a:ext cx="311821" cy="0"/>
            </a:xfrm>
            <a:prstGeom prst="straightConnector1">
              <a:avLst/>
            </a:prstGeom>
            <a:ln w="38100">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sp>
          <p:nvSpPr>
            <p:cNvPr id="58" name="正方形/長方形 57"/>
            <p:cNvSpPr/>
            <p:nvPr/>
          </p:nvSpPr>
          <p:spPr>
            <a:xfrm>
              <a:off x="6343253" y="4064421"/>
              <a:ext cx="445945" cy="395628"/>
            </a:xfrm>
            <a:prstGeom prst="rect">
              <a:avLst/>
            </a:prstGeom>
          </p:spPr>
          <p:txBody>
            <a:bodyPr wrap="square">
              <a:spAutoFit/>
            </a:bodyPr>
            <a:lstStyle>
              <a:defPPr>
                <a:defRPr lang="ja-JP"/>
              </a:defPPr>
              <a:lvl1pPr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Calibri"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Calibri"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Calibri"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Calibri" pitchFamily="34" charset="0"/>
                  <a:ea typeface="ＭＳ Ｐゴシック" pitchFamily="50" charset="-128"/>
                  <a:cs typeface="+mn-cs"/>
                </a:defRPr>
              </a:lvl9pPr>
            </a:lstStyle>
            <a:p>
              <a:r>
                <a:rPr lang="en-US" altLang="ja-JP" sz="1200" b="1" dirty="0" smtClean="0">
                  <a:latin typeface="Meiryo UI" panose="020B0604030504040204" pitchFamily="50" charset="-128"/>
                  <a:ea typeface="Meiryo UI" panose="020B0604030504040204" pitchFamily="50" charset="-128"/>
                </a:rPr>
                <a:t>Z</a:t>
              </a:r>
            </a:p>
          </p:txBody>
        </p:sp>
        <p:sp>
          <p:nvSpPr>
            <p:cNvPr id="59" name="正方形/長方形 58"/>
            <p:cNvSpPr/>
            <p:nvPr/>
          </p:nvSpPr>
          <p:spPr>
            <a:xfrm>
              <a:off x="5322681" y="4596580"/>
              <a:ext cx="1325173" cy="373649"/>
            </a:xfrm>
            <a:prstGeom prst="rect">
              <a:avLst/>
            </a:prstGeom>
          </p:spPr>
          <p:txBody>
            <a:bodyPr wrap="square">
              <a:spAutoFit/>
            </a:bodyPr>
            <a:lstStyle>
              <a:defPPr>
                <a:defRPr lang="ja-JP"/>
              </a:defPPr>
              <a:lvl1pPr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Calibri"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Calibri"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Calibri"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Calibri" pitchFamily="34" charset="0"/>
                  <a:ea typeface="ＭＳ Ｐゴシック" pitchFamily="50" charset="-128"/>
                  <a:cs typeface="+mn-cs"/>
                </a:defRPr>
              </a:lvl9pPr>
            </a:lstStyle>
            <a:p>
              <a:r>
                <a:rPr lang="en-US" altLang="ja-JP" sz="1050" b="1" dirty="0" smtClean="0">
                  <a:latin typeface="Meiryo UI" panose="020B0604030504040204" pitchFamily="50" charset="-128"/>
                  <a:ea typeface="Meiryo UI" panose="020B0604030504040204" pitchFamily="50" charset="-128"/>
                </a:rPr>
                <a:t>W[B][Z]</a:t>
              </a:r>
            </a:p>
          </p:txBody>
        </p:sp>
        <p:cxnSp>
          <p:nvCxnSpPr>
            <p:cNvPr id="60" name="直線コネクタ 59"/>
            <p:cNvCxnSpPr/>
            <p:nvPr/>
          </p:nvCxnSpPr>
          <p:spPr>
            <a:xfrm>
              <a:off x="5209374" y="4273491"/>
              <a:ext cx="407418" cy="3793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正方形/長方形 60"/>
            <p:cNvSpPr/>
            <p:nvPr/>
          </p:nvSpPr>
          <p:spPr>
            <a:xfrm>
              <a:off x="3630591" y="4659107"/>
              <a:ext cx="785637" cy="395628"/>
            </a:xfrm>
            <a:prstGeom prst="rect">
              <a:avLst/>
            </a:prstGeom>
          </p:spPr>
          <p:txBody>
            <a:bodyPr wrap="square">
              <a:spAutoFit/>
            </a:bodyPr>
            <a:lstStyle>
              <a:defPPr>
                <a:defRPr lang="ja-JP"/>
              </a:defPPr>
              <a:lvl1pPr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Calibri"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Calibri"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Calibri"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Calibri" pitchFamily="34" charset="0"/>
                  <a:ea typeface="ＭＳ Ｐゴシック" pitchFamily="50" charset="-128"/>
                  <a:cs typeface="+mn-cs"/>
                </a:defRPr>
              </a:lvl9pPr>
            </a:lstStyle>
            <a:p>
              <a:r>
                <a:rPr lang="en-US" altLang="ja-JP" sz="1200" b="1" dirty="0" smtClean="0">
                  <a:latin typeface="Meiryo UI" panose="020B0604030504040204" pitchFamily="50" charset="-128"/>
                  <a:ea typeface="Meiryo UI" panose="020B0604030504040204" pitchFamily="50" charset="-128"/>
                </a:rPr>
                <a:t>-1.0</a:t>
              </a:r>
            </a:p>
          </p:txBody>
        </p:sp>
        <p:cxnSp>
          <p:nvCxnSpPr>
            <p:cNvPr id="62" name="直線矢印コネクタ 61"/>
            <p:cNvCxnSpPr/>
            <p:nvPr/>
          </p:nvCxnSpPr>
          <p:spPr>
            <a:xfrm flipV="1">
              <a:off x="2776302" y="3605086"/>
              <a:ext cx="338154" cy="1100"/>
            </a:xfrm>
            <a:prstGeom prst="straightConnector1">
              <a:avLst/>
            </a:prstGeom>
            <a:ln w="38100">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cxnSp>
          <p:nvCxnSpPr>
            <p:cNvPr id="63" name="直線矢印コネクタ 62"/>
            <p:cNvCxnSpPr/>
            <p:nvPr/>
          </p:nvCxnSpPr>
          <p:spPr>
            <a:xfrm flipV="1">
              <a:off x="2776302" y="4217996"/>
              <a:ext cx="338154" cy="1100"/>
            </a:xfrm>
            <a:prstGeom prst="straightConnector1">
              <a:avLst/>
            </a:prstGeom>
            <a:ln w="38100">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cxnSp>
          <p:nvCxnSpPr>
            <p:cNvPr id="64" name="直線矢印コネクタ 63"/>
            <p:cNvCxnSpPr/>
            <p:nvPr/>
          </p:nvCxnSpPr>
          <p:spPr>
            <a:xfrm flipV="1">
              <a:off x="2776302" y="4850032"/>
              <a:ext cx="338154" cy="1100"/>
            </a:xfrm>
            <a:prstGeom prst="straightConnector1">
              <a:avLst/>
            </a:prstGeom>
            <a:ln w="38100">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flipV="1">
              <a:off x="3848982" y="3291337"/>
              <a:ext cx="508578" cy="5155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正方形/長方形 65"/>
            <p:cNvSpPr/>
            <p:nvPr/>
          </p:nvSpPr>
          <p:spPr>
            <a:xfrm>
              <a:off x="4211949" y="2952783"/>
              <a:ext cx="1137047" cy="362660"/>
            </a:xfrm>
            <a:prstGeom prst="rect">
              <a:avLst/>
            </a:prstGeom>
          </p:spPr>
          <p:txBody>
            <a:bodyPr wrap="square">
              <a:spAutoFit/>
            </a:bodyPr>
            <a:lstStyle>
              <a:defPPr>
                <a:defRPr lang="ja-JP"/>
              </a:defPPr>
              <a:lvl1pPr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Calibri"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Calibri"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Calibri"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Calibri" pitchFamily="34" charset="0"/>
                  <a:ea typeface="ＭＳ Ｐゴシック" pitchFamily="50" charset="-128"/>
                  <a:cs typeface="+mn-cs"/>
                </a:defRPr>
              </a:lvl9pPr>
            </a:lstStyle>
            <a:p>
              <a:r>
                <a:rPr lang="en-US" altLang="ja-JP" sz="1050" b="1" dirty="0" smtClean="0">
                  <a:latin typeface="Meiryo UI" panose="020B0604030504040204" pitchFamily="50" charset="-128"/>
                  <a:ea typeface="Meiryo UI" panose="020B0604030504040204" pitchFamily="50" charset="-128"/>
                </a:rPr>
                <a:t>W[0][B]</a:t>
              </a:r>
            </a:p>
          </p:txBody>
        </p:sp>
      </p:grpSp>
      <p:sp>
        <p:nvSpPr>
          <p:cNvPr id="68" name="タイトル 1"/>
          <p:cNvSpPr txBox="1">
            <a:spLocks/>
          </p:cNvSpPr>
          <p:nvPr/>
        </p:nvSpPr>
        <p:spPr bwMode="gray">
          <a:xfrm>
            <a:off x="395421" y="4949966"/>
            <a:ext cx="1368190" cy="523220"/>
          </a:xfrm>
          <a:prstGeom prst="rect">
            <a:avLst/>
          </a:prstGeom>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r>
              <a:rPr lang="en-US" altLang="ja-JP" sz="2800" b="1" dirty="0" smtClean="0">
                <a:latin typeface="Meiryo UI" panose="020B0604030504040204" pitchFamily="50" charset="-128"/>
                <a:ea typeface="Meiryo UI" panose="020B0604030504040204" pitchFamily="50" charset="-128"/>
              </a:rPr>
              <a:t>GA</a:t>
            </a:r>
            <a:endParaRPr lang="en-US" altLang="ja-JP" sz="2800" b="1" dirty="0">
              <a:latin typeface="Meiryo UI" panose="020B0604030504040204" pitchFamily="50" charset="-128"/>
              <a:ea typeface="Meiryo UI" panose="020B0604030504040204" pitchFamily="50" charset="-128"/>
            </a:endParaRPr>
          </a:p>
        </p:txBody>
      </p:sp>
      <p:grpSp>
        <p:nvGrpSpPr>
          <p:cNvPr id="5" name="グループ化 4"/>
          <p:cNvGrpSpPr/>
          <p:nvPr/>
        </p:nvGrpSpPr>
        <p:grpSpPr>
          <a:xfrm>
            <a:off x="2400585" y="4730913"/>
            <a:ext cx="4865438" cy="829242"/>
            <a:chOff x="1530229" y="4782832"/>
            <a:chExt cx="8165867" cy="1391752"/>
          </a:xfrm>
        </p:grpSpPr>
        <p:sp>
          <p:nvSpPr>
            <p:cNvPr id="69" name="正方形/長方形 68"/>
            <p:cNvSpPr/>
            <p:nvPr/>
          </p:nvSpPr>
          <p:spPr>
            <a:xfrm>
              <a:off x="1567985" y="4782832"/>
              <a:ext cx="2000452" cy="516555"/>
            </a:xfrm>
            <a:prstGeom prst="rect">
              <a:avLst/>
            </a:prstGeom>
          </p:spPr>
          <p:txBody>
            <a:bodyPr wrap="square">
              <a:spAutoFit/>
            </a:bodyPr>
            <a:lstStyle/>
            <a:p>
              <a:pPr algn="ctr"/>
              <a:r>
                <a:rPr lang="en-US" altLang="ja-JP" sz="1400" b="1" dirty="0" smtClean="0">
                  <a:latin typeface="Meiryo UI" panose="020B0604030504040204" pitchFamily="50" charset="-128"/>
                  <a:ea typeface="Meiryo UI" panose="020B0604030504040204" pitchFamily="50" charset="-128"/>
                </a:rPr>
                <a:t>Crossover</a:t>
              </a:r>
            </a:p>
          </p:txBody>
        </p:sp>
        <p:sp>
          <p:nvSpPr>
            <p:cNvPr id="70" name="角丸四角形 69"/>
            <p:cNvSpPr/>
            <p:nvPr/>
          </p:nvSpPr>
          <p:spPr>
            <a:xfrm flipV="1">
              <a:off x="1530229" y="5726901"/>
              <a:ext cx="2061072" cy="4032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latin typeface="Meiryo UI" panose="020B0604030504040204" pitchFamily="50" charset="-128"/>
                <a:ea typeface="Meiryo UI" panose="020B0604030504040204" pitchFamily="50" charset="-128"/>
              </a:endParaRPr>
            </a:p>
          </p:txBody>
        </p:sp>
        <p:sp>
          <p:nvSpPr>
            <p:cNvPr id="71" name="正方形/長方形 70"/>
            <p:cNvSpPr/>
            <p:nvPr/>
          </p:nvSpPr>
          <p:spPr>
            <a:xfrm>
              <a:off x="1567985" y="5658029"/>
              <a:ext cx="2000452" cy="516555"/>
            </a:xfrm>
            <a:prstGeom prst="rect">
              <a:avLst/>
            </a:prstGeom>
          </p:spPr>
          <p:txBody>
            <a:bodyPr wrap="square">
              <a:spAutoFit/>
            </a:bodyPr>
            <a:lstStyle/>
            <a:p>
              <a:pPr algn="ctr"/>
              <a:r>
                <a:rPr lang="en-US" altLang="ja-JP" sz="1400" b="1" dirty="0" smtClean="0">
                  <a:latin typeface="Meiryo UI" panose="020B0604030504040204" pitchFamily="50" charset="-128"/>
                  <a:ea typeface="Meiryo UI" panose="020B0604030504040204" pitchFamily="50" charset="-128"/>
                </a:rPr>
                <a:t>Mutation</a:t>
              </a:r>
            </a:p>
          </p:txBody>
        </p:sp>
        <p:sp>
          <p:nvSpPr>
            <p:cNvPr id="72" name="角丸四角形 71"/>
            <p:cNvSpPr/>
            <p:nvPr/>
          </p:nvSpPr>
          <p:spPr>
            <a:xfrm flipV="1">
              <a:off x="1530229" y="4838004"/>
              <a:ext cx="2061072" cy="398841"/>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latin typeface="Meiryo UI" panose="020B0604030504040204" pitchFamily="50" charset="-128"/>
                <a:ea typeface="Meiryo UI" panose="020B0604030504040204" pitchFamily="50" charset="-128"/>
              </a:endParaRPr>
            </a:p>
          </p:txBody>
        </p:sp>
        <p:cxnSp>
          <p:nvCxnSpPr>
            <p:cNvPr id="73" name="直線矢印コネクタ 72"/>
            <p:cNvCxnSpPr>
              <a:stCxn id="72" idx="0"/>
              <a:endCxn id="70" idx="2"/>
            </p:cNvCxnSpPr>
            <p:nvPr/>
          </p:nvCxnSpPr>
          <p:spPr>
            <a:xfrm>
              <a:off x="2560766" y="5236845"/>
              <a:ext cx="0" cy="490056"/>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角丸四角形 73"/>
            <p:cNvSpPr/>
            <p:nvPr/>
          </p:nvSpPr>
          <p:spPr>
            <a:xfrm>
              <a:off x="4266617" y="4971999"/>
              <a:ext cx="1656230" cy="36602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smtClean="0">
                  <a:solidFill>
                    <a:schemeClr val="tx1"/>
                  </a:solidFill>
                  <a:latin typeface="Meiryo UI" panose="020B0604030504040204" pitchFamily="50" charset="-128"/>
                  <a:ea typeface="Meiryo UI" panose="020B0604030504040204" pitchFamily="50" charset="-128"/>
                </a:rPr>
                <a:t>1</a:t>
              </a:r>
              <a:r>
                <a:rPr kumimoji="1" lang="ja-JP" altLang="en-US" sz="1600" b="1" dirty="0" smtClean="0">
                  <a:solidFill>
                    <a:schemeClr val="tx1"/>
                  </a:solidFill>
                  <a:latin typeface="Meiryo UI" panose="020B0604030504040204" pitchFamily="50" charset="-128"/>
                  <a:ea typeface="Meiryo UI" panose="020B0604030504040204" pitchFamily="50" charset="-128"/>
                </a:rPr>
                <a:t> </a:t>
              </a:r>
              <a:r>
                <a:rPr kumimoji="1" lang="en-US" altLang="ja-JP" sz="1600" b="1" dirty="0" smtClean="0">
                  <a:solidFill>
                    <a:schemeClr val="tx1"/>
                  </a:solidFill>
                  <a:latin typeface="Meiryo UI" panose="020B0604030504040204" pitchFamily="50" charset="-128"/>
                  <a:ea typeface="Meiryo UI" panose="020B0604030504040204" pitchFamily="50" charset="-128"/>
                </a:rPr>
                <a:t>2</a:t>
              </a:r>
              <a:r>
                <a:rPr kumimoji="1" lang="ja-JP" altLang="en-US" sz="1600" b="1" dirty="0" smtClean="0">
                  <a:solidFill>
                    <a:schemeClr val="tx1"/>
                  </a:solidFill>
                  <a:latin typeface="Meiryo UI" panose="020B0604030504040204" pitchFamily="50" charset="-128"/>
                  <a:ea typeface="Meiryo UI" panose="020B0604030504040204" pitchFamily="50" charset="-128"/>
                </a:rPr>
                <a:t> </a:t>
              </a:r>
              <a:r>
                <a:rPr kumimoji="1" lang="en-US" altLang="ja-JP" sz="1600" b="1" dirty="0" smtClean="0">
                  <a:solidFill>
                    <a:schemeClr val="tx1"/>
                  </a:solidFill>
                  <a:latin typeface="Meiryo UI" panose="020B0604030504040204" pitchFamily="50" charset="-128"/>
                  <a:ea typeface="Meiryo UI" panose="020B0604030504040204" pitchFamily="50" charset="-128"/>
                </a:rPr>
                <a:t>3</a:t>
              </a:r>
              <a:r>
                <a:rPr kumimoji="1" lang="ja-JP" altLang="en-US" sz="1600" b="1" dirty="0" smtClean="0">
                  <a:solidFill>
                    <a:schemeClr val="tx1"/>
                  </a:solidFill>
                  <a:latin typeface="Meiryo UI" panose="020B0604030504040204" pitchFamily="50" charset="-128"/>
                  <a:ea typeface="Meiryo UI" panose="020B0604030504040204" pitchFamily="50" charset="-128"/>
                </a:rPr>
                <a:t> </a:t>
              </a:r>
              <a:r>
                <a:rPr kumimoji="1" lang="en-US" altLang="ja-JP" sz="1600" b="1" dirty="0" smtClean="0">
                  <a:solidFill>
                    <a:schemeClr val="tx1"/>
                  </a:solidFill>
                  <a:latin typeface="Meiryo UI" panose="020B0604030504040204" pitchFamily="50" charset="-128"/>
                  <a:ea typeface="Meiryo UI" panose="020B0604030504040204" pitchFamily="50" charset="-128"/>
                </a:rPr>
                <a:t>4</a:t>
              </a:r>
              <a:endParaRPr kumimoji="1" lang="ja-JP" altLang="en-US" sz="1600" b="1" dirty="0">
                <a:solidFill>
                  <a:schemeClr val="tx1"/>
                </a:solidFill>
                <a:latin typeface="Meiryo UI" panose="020B0604030504040204" pitchFamily="50" charset="-128"/>
                <a:ea typeface="Meiryo UI" panose="020B0604030504040204" pitchFamily="50" charset="-128"/>
              </a:endParaRPr>
            </a:p>
          </p:txBody>
        </p:sp>
        <p:sp>
          <p:nvSpPr>
            <p:cNvPr id="75" name="角丸四角形 74"/>
            <p:cNvSpPr/>
            <p:nvPr/>
          </p:nvSpPr>
          <p:spPr>
            <a:xfrm>
              <a:off x="6138877" y="4971999"/>
              <a:ext cx="1656230" cy="36602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smtClean="0">
                  <a:solidFill>
                    <a:schemeClr val="tx1"/>
                  </a:solidFill>
                  <a:latin typeface="Meiryo UI" panose="020B0604030504040204" pitchFamily="50" charset="-128"/>
                  <a:ea typeface="Meiryo UI" panose="020B0604030504040204" pitchFamily="50" charset="-128"/>
                </a:rPr>
                <a:t>1</a:t>
              </a:r>
              <a:r>
                <a:rPr kumimoji="1" lang="ja-JP" altLang="en-US" sz="1600" b="1" dirty="0" smtClean="0">
                  <a:solidFill>
                    <a:schemeClr val="tx1"/>
                  </a:solidFill>
                  <a:latin typeface="Meiryo UI" panose="020B0604030504040204" pitchFamily="50" charset="-128"/>
                  <a:ea typeface="Meiryo UI" panose="020B0604030504040204" pitchFamily="50" charset="-128"/>
                </a:rPr>
                <a:t> </a:t>
              </a:r>
              <a:r>
                <a:rPr lang="en-US" altLang="ja-JP" sz="1600" b="1" dirty="0" smtClean="0">
                  <a:solidFill>
                    <a:schemeClr val="tx1"/>
                  </a:solidFill>
                  <a:latin typeface="Meiryo UI" panose="020B0604030504040204" pitchFamily="50" charset="-128"/>
                  <a:ea typeface="Meiryo UI" panose="020B0604030504040204" pitchFamily="50" charset="-128"/>
                </a:rPr>
                <a:t>2</a:t>
              </a:r>
              <a:r>
                <a:rPr kumimoji="1" lang="ja-JP" altLang="en-US" sz="1600" b="1" dirty="0" smtClean="0">
                  <a:solidFill>
                    <a:schemeClr val="tx1"/>
                  </a:solidFill>
                  <a:latin typeface="Meiryo UI" panose="020B0604030504040204" pitchFamily="50" charset="-128"/>
                  <a:ea typeface="Meiryo UI" panose="020B0604030504040204" pitchFamily="50" charset="-128"/>
                </a:rPr>
                <a:t> </a:t>
              </a:r>
              <a:r>
                <a:rPr lang="en-US" altLang="ja-JP" sz="1600" b="1" dirty="0" smtClean="0">
                  <a:solidFill>
                    <a:schemeClr val="tx1"/>
                  </a:solidFill>
                  <a:latin typeface="Meiryo UI" panose="020B0604030504040204" pitchFamily="50" charset="-128"/>
                  <a:ea typeface="Meiryo UI" panose="020B0604030504040204" pitchFamily="50" charset="-128"/>
                </a:rPr>
                <a:t>3</a:t>
              </a:r>
              <a:r>
                <a:rPr kumimoji="1" lang="ja-JP" altLang="en-US" sz="1600" b="1" dirty="0" smtClean="0">
                  <a:solidFill>
                    <a:schemeClr val="tx1"/>
                  </a:solidFill>
                  <a:latin typeface="Meiryo UI" panose="020B0604030504040204" pitchFamily="50" charset="-128"/>
                  <a:ea typeface="Meiryo UI" panose="020B0604030504040204" pitchFamily="50" charset="-128"/>
                </a:rPr>
                <a:t> </a:t>
              </a:r>
              <a:r>
                <a:rPr lang="en-US" altLang="ja-JP" sz="1600" b="1" dirty="0">
                  <a:solidFill>
                    <a:schemeClr val="tx1"/>
                  </a:solidFill>
                  <a:latin typeface="Meiryo UI" panose="020B0604030504040204" pitchFamily="50" charset="-128"/>
                  <a:ea typeface="Meiryo UI" panose="020B0604030504040204" pitchFamily="50" charset="-128"/>
                </a:rPr>
                <a:t>4</a:t>
              </a:r>
              <a:endParaRPr kumimoji="1" lang="ja-JP" altLang="en-US" sz="1600" b="1" dirty="0">
                <a:solidFill>
                  <a:schemeClr val="tx1"/>
                </a:solidFill>
                <a:latin typeface="Meiryo UI" panose="020B0604030504040204" pitchFamily="50" charset="-128"/>
                <a:ea typeface="Meiryo UI" panose="020B0604030504040204" pitchFamily="50" charset="-128"/>
              </a:endParaRPr>
            </a:p>
          </p:txBody>
        </p:sp>
        <p:sp>
          <p:nvSpPr>
            <p:cNvPr id="76" name="角丸四角形 75"/>
            <p:cNvSpPr/>
            <p:nvPr/>
          </p:nvSpPr>
          <p:spPr>
            <a:xfrm>
              <a:off x="8039866" y="4971999"/>
              <a:ext cx="1656230" cy="36602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smtClean="0">
                  <a:solidFill>
                    <a:schemeClr val="tx1"/>
                  </a:solidFill>
                  <a:latin typeface="Meiryo UI" panose="020B0604030504040204" pitchFamily="50" charset="-128"/>
                  <a:ea typeface="Meiryo UI" panose="020B0604030504040204" pitchFamily="50" charset="-128"/>
                </a:rPr>
                <a:t>2</a:t>
              </a:r>
              <a:r>
                <a:rPr kumimoji="1" lang="ja-JP" altLang="en-US" sz="1600" b="1" dirty="0" smtClean="0">
                  <a:solidFill>
                    <a:schemeClr val="tx1"/>
                  </a:solidFill>
                  <a:latin typeface="Meiryo UI" panose="020B0604030504040204" pitchFamily="50" charset="-128"/>
                  <a:ea typeface="Meiryo UI" panose="020B0604030504040204" pitchFamily="50" charset="-128"/>
                </a:rPr>
                <a:t> </a:t>
              </a:r>
              <a:r>
                <a:rPr lang="en-US" altLang="ja-JP" sz="1600" b="1" dirty="0" smtClean="0">
                  <a:solidFill>
                    <a:schemeClr val="tx1"/>
                  </a:solidFill>
                  <a:latin typeface="Meiryo UI" panose="020B0604030504040204" pitchFamily="50" charset="-128"/>
                  <a:ea typeface="Meiryo UI" panose="020B0604030504040204" pitchFamily="50" charset="-128"/>
                </a:rPr>
                <a:t>1</a:t>
              </a:r>
              <a:r>
                <a:rPr kumimoji="1" lang="ja-JP" altLang="en-US" sz="1600" b="1" dirty="0" smtClean="0">
                  <a:solidFill>
                    <a:schemeClr val="tx1"/>
                  </a:solidFill>
                  <a:latin typeface="Meiryo UI" panose="020B0604030504040204" pitchFamily="50" charset="-128"/>
                  <a:ea typeface="Meiryo UI" panose="020B0604030504040204" pitchFamily="50" charset="-128"/>
                </a:rPr>
                <a:t> </a:t>
              </a:r>
              <a:r>
                <a:rPr lang="en-US" altLang="ja-JP" sz="1600" b="1" dirty="0" smtClean="0">
                  <a:solidFill>
                    <a:schemeClr val="tx1"/>
                  </a:solidFill>
                  <a:latin typeface="Meiryo UI" panose="020B0604030504040204" pitchFamily="50" charset="-128"/>
                  <a:ea typeface="Meiryo UI" panose="020B0604030504040204" pitchFamily="50" charset="-128"/>
                </a:rPr>
                <a:t>4</a:t>
              </a:r>
              <a:r>
                <a:rPr kumimoji="1" lang="ja-JP" altLang="en-US" sz="1600" b="1" dirty="0" smtClean="0">
                  <a:solidFill>
                    <a:schemeClr val="tx1"/>
                  </a:solidFill>
                  <a:latin typeface="Meiryo UI" panose="020B0604030504040204" pitchFamily="50" charset="-128"/>
                  <a:ea typeface="Meiryo UI" panose="020B0604030504040204" pitchFamily="50" charset="-128"/>
                </a:rPr>
                <a:t> </a:t>
              </a:r>
              <a:r>
                <a:rPr lang="en-US" altLang="ja-JP" sz="1600" b="1" dirty="0">
                  <a:solidFill>
                    <a:schemeClr val="tx1"/>
                  </a:solidFill>
                  <a:latin typeface="Meiryo UI" panose="020B0604030504040204" pitchFamily="50" charset="-128"/>
                  <a:ea typeface="Meiryo UI" panose="020B0604030504040204" pitchFamily="50" charset="-128"/>
                </a:rPr>
                <a:t>3</a:t>
              </a:r>
              <a:endParaRPr kumimoji="1" lang="ja-JP" altLang="en-US" sz="1600" b="1" dirty="0">
                <a:solidFill>
                  <a:schemeClr val="tx1"/>
                </a:solidFill>
                <a:latin typeface="Meiryo UI" panose="020B0604030504040204" pitchFamily="50" charset="-128"/>
                <a:ea typeface="Meiryo UI" panose="020B0604030504040204" pitchFamily="50" charset="-128"/>
              </a:endParaRPr>
            </a:p>
          </p:txBody>
        </p:sp>
        <p:sp>
          <p:nvSpPr>
            <p:cNvPr id="77" name="角丸四角形 76"/>
            <p:cNvSpPr/>
            <p:nvPr/>
          </p:nvSpPr>
          <p:spPr>
            <a:xfrm>
              <a:off x="4266617" y="5764109"/>
              <a:ext cx="1656230" cy="36602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smtClean="0">
                  <a:solidFill>
                    <a:schemeClr val="tx1"/>
                  </a:solidFill>
                  <a:latin typeface="Meiryo UI" panose="020B0604030504040204" pitchFamily="50" charset="-128"/>
                  <a:ea typeface="Meiryo UI" panose="020B0604030504040204" pitchFamily="50" charset="-128"/>
                </a:rPr>
                <a:t>1</a:t>
              </a:r>
              <a:r>
                <a:rPr kumimoji="1" lang="ja-JP" altLang="en-US" sz="1600" b="1" dirty="0" smtClean="0">
                  <a:solidFill>
                    <a:schemeClr val="tx1"/>
                  </a:solidFill>
                  <a:latin typeface="Meiryo UI" panose="020B0604030504040204" pitchFamily="50" charset="-128"/>
                  <a:ea typeface="Meiryo UI" panose="020B0604030504040204" pitchFamily="50" charset="-128"/>
                </a:rPr>
                <a:t> </a:t>
              </a:r>
              <a:r>
                <a:rPr kumimoji="1" lang="en-US" altLang="ja-JP" sz="1600" b="1" dirty="0" smtClean="0">
                  <a:solidFill>
                    <a:schemeClr val="tx1"/>
                  </a:solidFill>
                  <a:latin typeface="Meiryo UI" panose="020B0604030504040204" pitchFamily="50" charset="-128"/>
                  <a:ea typeface="Meiryo UI" panose="020B0604030504040204" pitchFamily="50" charset="-128"/>
                </a:rPr>
                <a:t>2</a:t>
              </a:r>
              <a:r>
                <a:rPr kumimoji="1" lang="ja-JP" altLang="en-US" sz="1600" b="1" dirty="0" smtClean="0">
                  <a:solidFill>
                    <a:schemeClr val="tx1"/>
                  </a:solidFill>
                  <a:latin typeface="Meiryo UI" panose="020B0604030504040204" pitchFamily="50" charset="-128"/>
                  <a:ea typeface="Meiryo UI" panose="020B0604030504040204" pitchFamily="50" charset="-128"/>
                </a:rPr>
                <a:t> </a:t>
              </a:r>
              <a:r>
                <a:rPr kumimoji="1" lang="en-US" altLang="ja-JP" sz="1600" b="1" dirty="0" smtClean="0">
                  <a:solidFill>
                    <a:schemeClr val="tx1"/>
                  </a:solidFill>
                  <a:latin typeface="Meiryo UI" panose="020B0604030504040204" pitchFamily="50" charset="-128"/>
                  <a:ea typeface="Meiryo UI" panose="020B0604030504040204" pitchFamily="50" charset="-128"/>
                </a:rPr>
                <a:t>4</a:t>
              </a:r>
              <a:r>
                <a:rPr kumimoji="1" lang="ja-JP" altLang="en-US" sz="1600" b="1" dirty="0" smtClean="0">
                  <a:solidFill>
                    <a:schemeClr val="tx1"/>
                  </a:solidFill>
                  <a:latin typeface="Meiryo UI" panose="020B0604030504040204" pitchFamily="50" charset="-128"/>
                  <a:ea typeface="Meiryo UI" panose="020B0604030504040204" pitchFamily="50" charset="-128"/>
                </a:rPr>
                <a:t> </a:t>
              </a:r>
              <a:r>
                <a:rPr kumimoji="1" lang="en-US" altLang="ja-JP" sz="1600" b="1" dirty="0" smtClean="0">
                  <a:solidFill>
                    <a:schemeClr val="tx1"/>
                  </a:solidFill>
                  <a:latin typeface="Meiryo UI" panose="020B0604030504040204" pitchFamily="50" charset="-128"/>
                  <a:ea typeface="Meiryo UI" panose="020B0604030504040204" pitchFamily="50" charset="-128"/>
                </a:rPr>
                <a:t>3</a:t>
              </a:r>
              <a:endParaRPr kumimoji="1" lang="ja-JP" altLang="en-US" sz="1600" b="1" dirty="0">
                <a:solidFill>
                  <a:schemeClr val="tx1"/>
                </a:solidFill>
                <a:latin typeface="Meiryo UI" panose="020B0604030504040204" pitchFamily="50" charset="-128"/>
                <a:ea typeface="Meiryo UI" panose="020B0604030504040204" pitchFamily="50" charset="-128"/>
              </a:endParaRPr>
            </a:p>
          </p:txBody>
        </p:sp>
        <p:sp>
          <p:nvSpPr>
            <p:cNvPr id="78" name="角丸四角形 77"/>
            <p:cNvSpPr/>
            <p:nvPr/>
          </p:nvSpPr>
          <p:spPr>
            <a:xfrm>
              <a:off x="6138877" y="5764109"/>
              <a:ext cx="1656230" cy="36602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smtClean="0">
                  <a:solidFill>
                    <a:schemeClr val="tx1"/>
                  </a:solidFill>
                  <a:latin typeface="Meiryo UI" panose="020B0604030504040204" pitchFamily="50" charset="-128"/>
                  <a:ea typeface="Meiryo UI" panose="020B0604030504040204" pitchFamily="50" charset="-128"/>
                </a:rPr>
                <a:t>1</a:t>
              </a:r>
              <a:r>
                <a:rPr kumimoji="1" lang="ja-JP" altLang="en-US" sz="1600" b="1" dirty="0" smtClean="0">
                  <a:solidFill>
                    <a:schemeClr val="tx1"/>
                  </a:solidFill>
                  <a:latin typeface="Meiryo UI" panose="020B0604030504040204" pitchFamily="50" charset="-128"/>
                  <a:ea typeface="Meiryo UI" panose="020B0604030504040204" pitchFamily="50" charset="-128"/>
                </a:rPr>
                <a:t> </a:t>
              </a:r>
              <a:r>
                <a:rPr lang="en-US" altLang="ja-JP" sz="1600" b="1" dirty="0" smtClean="0">
                  <a:solidFill>
                    <a:schemeClr val="tx1"/>
                  </a:solidFill>
                  <a:latin typeface="Meiryo UI" panose="020B0604030504040204" pitchFamily="50" charset="-128"/>
                  <a:ea typeface="Meiryo UI" panose="020B0604030504040204" pitchFamily="50" charset="-128"/>
                </a:rPr>
                <a:t>2</a:t>
              </a:r>
              <a:r>
                <a:rPr kumimoji="1" lang="ja-JP" altLang="en-US" sz="1600" b="1" dirty="0" smtClean="0">
                  <a:solidFill>
                    <a:schemeClr val="tx1"/>
                  </a:solidFill>
                  <a:latin typeface="Meiryo UI" panose="020B0604030504040204" pitchFamily="50" charset="-128"/>
                  <a:ea typeface="Meiryo UI" panose="020B0604030504040204" pitchFamily="50" charset="-128"/>
                </a:rPr>
                <a:t> </a:t>
              </a:r>
              <a:r>
                <a:rPr lang="en-US" altLang="ja-JP" sz="1600" b="1" dirty="0" smtClean="0">
                  <a:solidFill>
                    <a:schemeClr val="tx1"/>
                  </a:solidFill>
                  <a:latin typeface="Meiryo UI" panose="020B0604030504040204" pitchFamily="50" charset="-128"/>
                  <a:ea typeface="Meiryo UI" panose="020B0604030504040204" pitchFamily="50" charset="-128"/>
                </a:rPr>
                <a:t>4</a:t>
              </a:r>
              <a:r>
                <a:rPr kumimoji="1" lang="ja-JP" altLang="en-US" sz="1600" b="1" dirty="0" smtClean="0">
                  <a:solidFill>
                    <a:schemeClr val="tx1"/>
                  </a:solidFill>
                  <a:latin typeface="Meiryo UI" panose="020B0604030504040204" pitchFamily="50" charset="-128"/>
                  <a:ea typeface="Meiryo UI" panose="020B0604030504040204" pitchFamily="50" charset="-128"/>
                </a:rPr>
                <a:t> </a:t>
              </a:r>
              <a:r>
                <a:rPr lang="en-US" altLang="ja-JP" sz="1600" b="1" dirty="0" smtClean="0">
                  <a:solidFill>
                    <a:schemeClr val="tx1"/>
                  </a:solidFill>
                  <a:latin typeface="Meiryo UI" panose="020B0604030504040204" pitchFamily="50" charset="-128"/>
                  <a:ea typeface="Meiryo UI" panose="020B0604030504040204" pitchFamily="50" charset="-128"/>
                </a:rPr>
                <a:t>3</a:t>
              </a:r>
              <a:endParaRPr kumimoji="1" lang="ja-JP" altLang="en-US" sz="1600" b="1" dirty="0">
                <a:solidFill>
                  <a:schemeClr val="tx1"/>
                </a:solidFill>
                <a:latin typeface="Meiryo UI" panose="020B0604030504040204" pitchFamily="50" charset="-128"/>
                <a:ea typeface="Meiryo UI" panose="020B0604030504040204" pitchFamily="50" charset="-128"/>
              </a:endParaRPr>
            </a:p>
          </p:txBody>
        </p:sp>
        <p:sp>
          <p:nvSpPr>
            <p:cNvPr id="79" name="角丸四角形 78"/>
            <p:cNvSpPr/>
            <p:nvPr/>
          </p:nvSpPr>
          <p:spPr>
            <a:xfrm>
              <a:off x="8039866" y="5764109"/>
              <a:ext cx="1656230" cy="36602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smtClean="0">
                  <a:solidFill>
                    <a:schemeClr val="tx1"/>
                  </a:solidFill>
                  <a:latin typeface="Meiryo UI" panose="020B0604030504040204" pitchFamily="50" charset="-128"/>
                  <a:ea typeface="Meiryo UI" panose="020B0604030504040204" pitchFamily="50" charset="-128"/>
                </a:rPr>
                <a:t>2</a:t>
              </a:r>
              <a:r>
                <a:rPr kumimoji="1" lang="ja-JP" altLang="en-US" sz="1600" b="1" dirty="0" smtClean="0">
                  <a:solidFill>
                    <a:schemeClr val="tx1"/>
                  </a:solidFill>
                  <a:latin typeface="Meiryo UI" panose="020B0604030504040204" pitchFamily="50" charset="-128"/>
                  <a:ea typeface="Meiryo UI" panose="020B0604030504040204" pitchFamily="50" charset="-128"/>
                </a:rPr>
                <a:t> </a:t>
              </a:r>
              <a:r>
                <a:rPr lang="en-US" altLang="ja-JP" sz="1600" b="1" dirty="0" smtClean="0">
                  <a:solidFill>
                    <a:schemeClr val="tx1"/>
                  </a:solidFill>
                  <a:latin typeface="Meiryo UI" panose="020B0604030504040204" pitchFamily="50" charset="-128"/>
                  <a:ea typeface="Meiryo UI" panose="020B0604030504040204" pitchFamily="50" charset="-128"/>
                </a:rPr>
                <a:t>1</a:t>
              </a:r>
              <a:r>
                <a:rPr kumimoji="1" lang="ja-JP" altLang="en-US" sz="1600" b="1" dirty="0" smtClean="0">
                  <a:solidFill>
                    <a:schemeClr val="tx1"/>
                  </a:solidFill>
                  <a:latin typeface="Meiryo UI" panose="020B0604030504040204" pitchFamily="50" charset="-128"/>
                  <a:ea typeface="Meiryo UI" panose="020B0604030504040204" pitchFamily="50" charset="-128"/>
                </a:rPr>
                <a:t> </a:t>
              </a:r>
              <a:r>
                <a:rPr lang="en-US" altLang="ja-JP" sz="1600" b="1" dirty="0" smtClean="0">
                  <a:solidFill>
                    <a:schemeClr val="tx1"/>
                  </a:solidFill>
                  <a:latin typeface="Meiryo UI" panose="020B0604030504040204" pitchFamily="50" charset="-128"/>
                  <a:ea typeface="Meiryo UI" panose="020B0604030504040204" pitchFamily="50" charset="-128"/>
                </a:rPr>
                <a:t>3</a:t>
              </a:r>
              <a:r>
                <a:rPr kumimoji="1" lang="ja-JP" altLang="en-US" sz="1600" b="1" dirty="0" smtClean="0">
                  <a:solidFill>
                    <a:schemeClr val="tx1"/>
                  </a:solidFill>
                  <a:latin typeface="Meiryo UI" panose="020B0604030504040204" pitchFamily="50" charset="-128"/>
                  <a:ea typeface="Meiryo UI" panose="020B0604030504040204" pitchFamily="50" charset="-128"/>
                </a:rPr>
                <a:t> </a:t>
              </a:r>
              <a:r>
                <a:rPr kumimoji="1" lang="en-US" altLang="ja-JP" sz="1600" b="1" dirty="0" smtClean="0">
                  <a:solidFill>
                    <a:schemeClr val="tx1"/>
                  </a:solidFill>
                  <a:latin typeface="Meiryo UI" panose="020B0604030504040204" pitchFamily="50" charset="-128"/>
                  <a:ea typeface="Meiryo UI" panose="020B0604030504040204" pitchFamily="50" charset="-128"/>
                </a:rPr>
                <a:t>4</a:t>
              </a:r>
              <a:endParaRPr kumimoji="1" lang="ja-JP" altLang="en-US" sz="1600" b="1" dirty="0">
                <a:solidFill>
                  <a:schemeClr val="tx1"/>
                </a:solidFill>
                <a:latin typeface="Meiryo UI" panose="020B0604030504040204" pitchFamily="50" charset="-128"/>
                <a:ea typeface="Meiryo UI" panose="020B0604030504040204" pitchFamily="50" charset="-128"/>
              </a:endParaRPr>
            </a:p>
          </p:txBody>
        </p:sp>
        <p:cxnSp>
          <p:nvCxnSpPr>
            <p:cNvPr id="81" name="直線矢印コネクタ 80"/>
            <p:cNvCxnSpPr/>
            <p:nvPr/>
          </p:nvCxnSpPr>
          <p:spPr>
            <a:xfrm>
              <a:off x="5253286" y="5278082"/>
              <a:ext cx="277136" cy="578595"/>
            </a:xfrm>
            <a:prstGeom prst="straightConnector1">
              <a:avLst/>
            </a:prstGeom>
            <a:ln w="38100">
              <a:solidFill>
                <a:srgbClr val="0000FF"/>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82" name="直線矢印コネクタ 81"/>
            <p:cNvCxnSpPr/>
            <p:nvPr/>
          </p:nvCxnSpPr>
          <p:spPr>
            <a:xfrm flipH="1">
              <a:off x="5297152" y="5278082"/>
              <a:ext cx="233270" cy="578595"/>
            </a:xfrm>
            <a:prstGeom prst="straightConnector1">
              <a:avLst/>
            </a:prstGeom>
            <a:ln w="38100">
              <a:solidFill>
                <a:srgbClr val="0000FF"/>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83" name="直線矢印コネクタ 82"/>
            <p:cNvCxnSpPr/>
            <p:nvPr/>
          </p:nvCxnSpPr>
          <p:spPr>
            <a:xfrm flipH="1">
              <a:off x="6977776" y="5289463"/>
              <a:ext cx="595916" cy="0"/>
            </a:xfrm>
            <a:prstGeom prst="straightConnector1">
              <a:avLst/>
            </a:prstGeom>
            <a:ln w="38100">
              <a:solidFill>
                <a:srgbClr val="0000FF"/>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84" name="直線矢印コネクタ 83"/>
            <p:cNvCxnSpPr/>
            <p:nvPr/>
          </p:nvCxnSpPr>
          <p:spPr>
            <a:xfrm flipH="1">
              <a:off x="6977776" y="5818648"/>
              <a:ext cx="595916" cy="0"/>
            </a:xfrm>
            <a:prstGeom prst="straightConnector1">
              <a:avLst/>
            </a:prstGeom>
            <a:ln w="38100">
              <a:solidFill>
                <a:srgbClr val="0000FF"/>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85" name="直線矢印コネクタ 84"/>
            <p:cNvCxnSpPr/>
            <p:nvPr/>
          </p:nvCxnSpPr>
          <p:spPr>
            <a:xfrm flipH="1">
              <a:off x="8874461" y="5289463"/>
              <a:ext cx="595916" cy="0"/>
            </a:xfrm>
            <a:prstGeom prst="straightConnector1">
              <a:avLst/>
            </a:prstGeom>
            <a:ln w="38100">
              <a:solidFill>
                <a:srgbClr val="0000FF"/>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86" name="直線矢印コネクタ 85"/>
            <p:cNvCxnSpPr/>
            <p:nvPr/>
          </p:nvCxnSpPr>
          <p:spPr>
            <a:xfrm flipH="1">
              <a:off x="8874461" y="5814742"/>
              <a:ext cx="595916" cy="0"/>
            </a:xfrm>
            <a:prstGeom prst="straightConnector1">
              <a:avLst/>
            </a:prstGeom>
            <a:ln w="38100">
              <a:solidFill>
                <a:srgbClr val="0000FF"/>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87" name="直線矢印コネクタ 86"/>
            <p:cNvCxnSpPr/>
            <p:nvPr/>
          </p:nvCxnSpPr>
          <p:spPr>
            <a:xfrm flipV="1">
              <a:off x="7435057" y="5289463"/>
              <a:ext cx="0" cy="209455"/>
            </a:xfrm>
            <a:prstGeom prst="straightConnector1">
              <a:avLst/>
            </a:prstGeom>
            <a:ln w="38100">
              <a:solidFill>
                <a:srgbClr val="0000FF"/>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91" name="直線矢印コネクタ 90"/>
            <p:cNvCxnSpPr/>
            <p:nvPr/>
          </p:nvCxnSpPr>
          <p:spPr>
            <a:xfrm flipV="1">
              <a:off x="9172419" y="5278082"/>
              <a:ext cx="0" cy="313757"/>
            </a:xfrm>
            <a:prstGeom prst="straightConnector1">
              <a:avLst/>
            </a:prstGeom>
            <a:ln w="38100">
              <a:solidFill>
                <a:srgbClr val="0000FF"/>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92" name="直線矢印コネクタ 91"/>
            <p:cNvCxnSpPr/>
            <p:nvPr/>
          </p:nvCxnSpPr>
          <p:spPr>
            <a:xfrm flipH="1">
              <a:off x="7435057" y="5482045"/>
              <a:ext cx="1944270" cy="0"/>
            </a:xfrm>
            <a:prstGeom prst="straightConnector1">
              <a:avLst/>
            </a:prstGeom>
            <a:ln w="38100">
              <a:solidFill>
                <a:srgbClr val="0000FF"/>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93" name="直線矢印コネクタ 92"/>
            <p:cNvCxnSpPr/>
            <p:nvPr/>
          </p:nvCxnSpPr>
          <p:spPr>
            <a:xfrm flipV="1">
              <a:off x="9379327" y="5482045"/>
              <a:ext cx="0" cy="332697"/>
            </a:xfrm>
            <a:prstGeom prst="straightConnector1">
              <a:avLst/>
            </a:prstGeom>
            <a:ln w="38100">
              <a:solidFill>
                <a:srgbClr val="0000FF"/>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94" name="直線矢印コネクタ 93"/>
            <p:cNvCxnSpPr/>
            <p:nvPr/>
          </p:nvCxnSpPr>
          <p:spPr>
            <a:xfrm flipH="1">
              <a:off x="7228149" y="5591839"/>
              <a:ext cx="1944270" cy="0"/>
            </a:xfrm>
            <a:prstGeom prst="straightConnector1">
              <a:avLst/>
            </a:prstGeom>
            <a:ln w="38100">
              <a:solidFill>
                <a:srgbClr val="0000FF"/>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95" name="直線矢印コネクタ 94"/>
            <p:cNvCxnSpPr/>
            <p:nvPr/>
          </p:nvCxnSpPr>
          <p:spPr>
            <a:xfrm flipV="1">
              <a:off x="7223170" y="5563472"/>
              <a:ext cx="0" cy="255176"/>
            </a:xfrm>
            <a:prstGeom prst="straightConnector1">
              <a:avLst/>
            </a:prstGeom>
            <a:ln w="38100">
              <a:solidFill>
                <a:srgbClr val="0000FF"/>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96" name="正方形/長方形 95"/>
            <p:cNvSpPr/>
            <p:nvPr/>
          </p:nvSpPr>
          <p:spPr>
            <a:xfrm>
              <a:off x="3920107" y="5359121"/>
              <a:ext cx="1616125" cy="464899"/>
            </a:xfrm>
            <a:prstGeom prst="rect">
              <a:avLst/>
            </a:prstGeom>
          </p:spPr>
          <p:txBody>
            <a:bodyPr wrap="square">
              <a:spAutoFit/>
            </a:bodyPr>
            <a:lstStyle/>
            <a:p>
              <a:pPr algn="ctr"/>
              <a:r>
                <a:rPr lang="en-US" altLang="ja-JP" sz="1200" b="1" dirty="0" smtClean="0">
                  <a:solidFill>
                    <a:srgbClr val="0000FF"/>
                  </a:solidFill>
                  <a:latin typeface="Meiryo UI" panose="020B0604030504040204" pitchFamily="50" charset="-128"/>
                  <a:ea typeface="Meiryo UI" panose="020B0604030504040204" pitchFamily="50" charset="-128"/>
                </a:rPr>
                <a:t>Mutation</a:t>
              </a:r>
            </a:p>
          </p:txBody>
        </p:sp>
        <p:sp>
          <p:nvSpPr>
            <p:cNvPr id="97" name="正方形/長方形 96"/>
            <p:cNvSpPr/>
            <p:nvPr/>
          </p:nvSpPr>
          <p:spPr>
            <a:xfrm>
              <a:off x="5787987" y="5359121"/>
              <a:ext cx="1616125" cy="774832"/>
            </a:xfrm>
            <a:prstGeom prst="rect">
              <a:avLst/>
            </a:prstGeom>
          </p:spPr>
          <p:txBody>
            <a:bodyPr wrap="square">
              <a:spAutoFit/>
            </a:bodyPr>
            <a:lstStyle/>
            <a:p>
              <a:pPr algn="ctr"/>
              <a:r>
                <a:rPr lang="en-US" altLang="ja-JP" sz="1200" b="1" dirty="0" smtClean="0">
                  <a:solidFill>
                    <a:srgbClr val="0000FF"/>
                  </a:solidFill>
                  <a:latin typeface="Meiryo UI" panose="020B0604030504040204" pitchFamily="50" charset="-128"/>
                  <a:ea typeface="Meiryo UI" panose="020B0604030504040204" pitchFamily="50" charset="-128"/>
                </a:rPr>
                <a:t>Crossover</a:t>
              </a:r>
            </a:p>
          </p:txBody>
        </p:sp>
      </p:grpSp>
      <p:cxnSp>
        <p:nvCxnSpPr>
          <p:cNvPr id="99" name="直線コネクタ 98"/>
          <p:cNvCxnSpPr/>
          <p:nvPr/>
        </p:nvCxnSpPr>
        <p:spPr>
          <a:xfrm>
            <a:off x="395421" y="2826153"/>
            <a:ext cx="806511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p:cNvCxnSpPr/>
          <p:nvPr/>
        </p:nvCxnSpPr>
        <p:spPr>
          <a:xfrm>
            <a:off x="395421" y="4621916"/>
            <a:ext cx="806511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p:cNvCxnSpPr/>
          <p:nvPr/>
        </p:nvCxnSpPr>
        <p:spPr>
          <a:xfrm>
            <a:off x="395421" y="5733320"/>
            <a:ext cx="806511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2" name="タイトル 1"/>
          <p:cNvSpPr txBox="1">
            <a:spLocks/>
          </p:cNvSpPr>
          <p:nvPr/>
        </p:nvSpPr>
        <p:spPr bwMode="gray">
          <a:xfrm>
            <a:off x="395421" y="6061369"/>
            <a:ext cx="1368190" cy="523220"/>
          </a:xfrm>
          <a:prstGeom prst="rect">
            <a:avLst/>
          </a:prstGeom>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r>
              <a:rPr lang="en-US" altLang="ja-JP" sz="2800" b="1" dirty="0" err="1" smtClean="0">
                <a:latin typeface="Meiryo UI" panose="020B0604030504040204" pitchFamily="50" charset="-128"/>
                <a:ea typeface="Meiryo UI" panose="020B0604030504040204" pitchFamily="50" charset="-128"/>
              </a:rPr>
              <a:t>RL</a:t>
            </a:r>
            <a:endParaRPr lang="en-US" altLang="ja-JP" sz="2800" b="1" dirty="0">
              <a:latin typeface="Meiryo UI" panose="020B0604030504040204" pitchFamily="50" charset="-128"/>
              <a:ea typeface="Meiryo UI" panose="020B0604030504040204" pitchFamily="50" charset="-128"/>
            </a:endParaRPr>
          </a:p>
        </p:txBody>
      </p:sp>
      <p:sp>
        <p:nvSpPr>
          <p:cNvPr id="98" name="タイトル 1"/>
          <p:cNvSpPr txBox="1">
            <a:spLocks/>
          </p:cNvSpPr>
          <p:nvPr/>
        </p:nvSpPr>
        <p:spPr bwMode="gray">
          <a:xfrm>
            <a:off x="113191" y="116540"/>
            <a:ext cx="2741520" cy="523220"/>
          </a:xfrm>
          <a:prstGeom prst="rect">
            <a:avLst/>
          </a:prstGeom>
        </p:spPr>
        <p:txBody>
          <a:bodyPr wrap="non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pPr algn="l"/>
            <a:r>
              <a:rPr lang="en-US" altLang="ja-JP" sz="2800" b="1" dirty="0" smtClean="0">
                <a:latin typeface="Meiryo UI" pitchFamily="50" charset="-128"/>
                <a:ea typeface="Meiryo UI" pitchFamily="50" charset="-128"/>
              </a:rPr>
              <a:t>4.5 Why “</a:t>
            </a:r>
            <a:r>
              <a:rPr lang="en-US" altLang="ja-JP" sz="2800" b="1" dirty="0" err="1" smtClean="0">
                <a:latin typeface="Meiryo UI" pitchFamily="50" charset="-128"/>
                <a:ea typeface="Meiryo UI" pitchFamily="50" charset="-128"/>
              </a:rPr>
              <a:t>RL</a:t>
            </a:r>
            <a:r>
              <a:rPr lang="en-US" altLang="ja-JP" sz="2800" b="1" dirty="0" smtClean="0">
                <a:latin typeface="Meiryo UI" pitchFamily="50" charset="-128"/>
                <a:ea typeface="Meiryo UI" pitchFamily="50" charset="-128"/>
              </a:rPr>
              <a:t>”</a:t>
            </a:r>
            <a:endParaRPr lang="ja-JP" altLang="en-US" sz="2800" b="1" dirty="0">
              <a:latin typeface="Meiryo UI" pitchFamily="50" charset="-128"/>
              <a:ea typeface="Meiryo UI" pitchFamily="50" charset="-128"/>
            </a:endParaRPr>
          </a:p>
        </p:txBody>
      </p:sp>
    </p:spTree>
    <p:extLst>
      <p:ext uri="{BB962C8B-B14F-4D97-AF65-F5344CB8AC3E}">
        <p14:creationId xmlns:p14="http://schemas.microsoft.com/office/powerpoint/2010/main" val="4035043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タイトル 1"/>
          <p:cNvSpPr txBox="1">
            <a:spLocks/>
          </p:cNvSpPr>
          <p:nvPr/>
        </p:nvSpPr>
        <p:spPr bwMode="gray">
          <a:xfrm>
            <a:off x="113191" y="116540"/>
            <a:ext cx="7437101" cy="523220"/>
          </a:xfrm>
          <a:prstGeom prst="rect">
            <a:avLst/>
          </a:prstGeom>
        </p:spPr>
        <p:txBody>
          <a:bodyPr wrap="non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pPr algn="l"/>
            <a:r>
              <a:rPr lang="en-US" altLang="ja-JP" sz="2800" b="1" dirty="0" smtClean="0">
                <a:latin typeface="Meiryo UI" pitchFamily="50" charset="-128"/>
                <a:ea typeface="Meiryo UI" pitchFamily="50" charset="-128"/>
              </a:rPr>
              <a:t>4.6 </a:t>
            </a:r>
            <a:r>
              <a:rPr lang="en-US" altLang="ja-JP" sz="2800" b="1" dirty="0" smtClean="0">
                <a:latin typeface="Meiryo UI" pitchFamily="50" charset="-128"/>
                <a:ea typeface="Meiryo UI" pitchFamily="50" charset="-128"/>
              </a:rPr>
              <a:t>Magic formula of </a:t>
            </a:r>
            <a:r>
              <a:rPr lang="en-US" altLang="ja-JP" sz="2800" b="1" dirty="0" err="1" smtClean="0">
                <a:latin typeface="Meiryo UI" pitchFamily="50" charset="-128"/>
                <a:ea typeface="Meiryo UI" pitchFamily="50" charset="-128"/>
              </a:rPr>
              <a:t>RL</a:t>
            </a:r>
            <a:r>
              <a:rPr lang="ja-JP" altLang="en-US" sz="2800" b="1" dirty="0" smtClean="0">
                <a:latin typeface="Meiryo UI" pitchFamily="50" charset="-128"/>
                <a:ea typeface="Meiryo UI" pitchFamily="50" charset="-128"/>
              </a:rPr>
              <a:t>  </a:t>
            </a:r>
            <a:r>
              <a:rPr lang="en-US" altLang="ja-JP" sz="2800" b="1" dirty="0" smtClean="0">
                <a:latin typeface="Meiryo UI" pitchFamily="50" charset="-128"/>
                <a:ea typeface="Meiryo UI" pitchFamily="50" charset="-128"/>
              </a:rPr>
              <a:t>(Q-learning) </a:t>
            </a:r>
            <a:endParaRPr lang="ja-JP" altLang="en-US" sz="2800" b="1" dirty="0">
              <a:latin typeface="Meiryo UI" pitchFamily="50" charset="-128"/>
              <a:ea typeface="Meiryo UI" pitchFamily="50" charset="-128"/>
            </a:endParaRPr>
          </a:p>
        </p:txBody>
      </p:sp>
      <p:sp>
        <p:nvSpPr>
          <p:cNvPr id="89" name="正方形/長方形 88"/>
          <p:cNvSpPr/>
          <p:nvPr/>
        </p:nvSpPr>
        <p:spPr>
          <a:xfrm>
            <a:off x="0" y="860390"/>
            <a:ext cx="9108630" cy="523220"/>
          </a:xfrm>
          <a:prstGeom prst="rect">
            <a:avLst/>
          </a:prstGeom>
          <a:solidFill>
            <a:schemeClr val="bg1">
              <a:lumMod val="95000"/>
            </a:schemeClr>
          </a:solidFill>
        </p:spPr>
        <p:txBody>
          <a:bodyPr wrap="square">
            <a:spAutoFit/>
          </a:bodyPr>
          <a:lstStyle/>
          <a:p>
            <a:pPr algn="ctr"/>
            <a:r>
              <a:rPr lang="en-US" altLang="ja-JP" sz="2800" b="1" dirty="0" err="1" smtClean="0">
                <a:solidFill>
                  <a:srgbClr val="000066"/>
                </a:solidFill>
                <a:latin typeface="Meiryo UI" panose="020B0604030504040204" pitchFamily="50" charset="-128"/>
                <a:ea typeface="Meiryo UI" panose="020B0604030504040204" pitchFamily="50" charset="-128"/>
              </a:rPr>
              <a:t>RL</a:t>
            </a:r>
            <a:r>
              <a:rPr lang="en-US" altLang="ja-JP" sz="2800" b="1" dirty="0" smtClean="0">
                <a:solidFill>
                  <a:srgbClr val="000066"/>
                </a:solidFill>
                <a:latin typeface="Meiryo UI" panose="020B0604030504040204" pitchFamily="50" charset="-128"/>
                <a:ea typeface="Meiryo UI" panose="020B0604030504040204" pitchFamily="50" charset="-128"/>
              </a:rPr>
              <a:t> is based on the following formula ONLY</a:t>
            </a:r>
            <a:endParaRPr lang="ja-JP" altLang="en-US" sz="2800" b="1" dirty="0">
              <a:solidFill>
                <a:srgbClr val="000066"/>
              </a:solidFill>
              <a:latin typeface="Meiryo UI" panose="020B0604030504040204" pitchFamily="50" charset="-128"/>
              <a:ea typeface="Meiryo UI" panose="020B0604030504040204" pitchFamily="50" charset="-128"/>
            </a:endParaRPr>
          </a:p>
        </p:txBody>
      </p:sp>
      <p:sp>
        <p:nvSpPr>
          <p:cNvPr id="75" name="タイトル 1"/>
          <p:cNvSpPr txBox="1">
            <a:spLocks/>
          </p:cNvSpPr>
          <p:nvPr/>
        </p:nvSpPr>
        <p:spPr bwMode="gray">
          <a:xfrm>
            <a:off x="0" y="5788525"/>
            <a:ext cx="9143999" cy="954107"/>
          </a:xfrm>
          <a:prstGeom prst="rect">
            <a:avLst/>
          </a:prstGeom>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r>
              <a:rPr lang="en-US" altLang="ja-JP" sz="2800" b="1" dirty="0" smtClean="0">
                <a:solidFill>
                  <a:srgbClr val="0000FF"/>
                </a:solidFill>
                <a:latin typeface="Meiryo UI" panose="020B0604030504040204" pitchFamily="50" charset="-128"/>
                <a:ea typeface="Meiryo UI" panose="020B0604030504040204" pitchFamily="50" charset="-128"/>
              </a:rPr>
              <a:t>In order to realize the above </a:t>
            </a:r>
            <a:r>
              <a:rPr lang="en-US" altLang="ja-JP" sz="2800" b="1" dirty="0" smtClean="0">
                <a:solidFill>
                  <a:srgbClr val="0000FF"/>
                </a:solidFill>
                <a:latin typeface="Meiryo UI" panose="020B0604030504040204" pitchFamily="50" charset="-128"/>
                <a:ea typeface="Meiryo UI" panose="020B0604030504040204" pitchFamily="50" charset="-128"/>
              </a:rPr>
              <a:t>formula, </a:t>
            </a:r>
            <a:endParaRPr lang="en-US" altLang="ja-JP" sz="2800" b="1" dirty="0" smtClean="0">
              <a:solidFill>
                <a:srgbClr val="0000FF"/>
              </a:solidFill>
              <a:latin typeface="Meiryo UI" panose="020B0604030504040204" pitchFamily="50" charset="-128"/>
              <a:ea typeface="Meiryo UI" panose="020B0604030504040204" pitchFamily="50" charset="-128"/>
            </a:endParaRPr>
          </a:p>
          <a:p>
            <a:r>
              <a:rPr lang="en-US" altLang="ja-JP" sz="2800" b="1" dirty="0" smtClean="0">
                <a:solidFill>
                  <a:srgbClr val="0000FF"/>
                </a:solidFill>
                <a:latin typeface="Meiryo UI" panose="020B0604030504040204" pitchFamily="50" charset="-128"/>
                <a:ea typeface="Meiryo UI" panose="020B0604030504040204" pitchFamily="50" charset="-128"/>
              </a:rPr>
              <a:t>I only used 4 lines(in the program)</a:t>
            </a:r>
            <a:endParaRPr lang="en-US" altLang="ja-JP" sz="2800" b="1" dirty="0">
              <a:solidFill>
                <a:srgbClr val="0000FF"/>
              </a:solidFill>
              <a:latin typeface="Meiryo UI" panose="020B0604030504040204" pitchFamily="50" charset="-128"/>
              <a:ea typeface="Meiryo UI" panose="020B0604030504040204" pitchFamily="50" charset="-128"/>
            </a:endParaRPr>
          </a:p>
        </p:txBody>
      </p:sp>
      <p:pic>
        <p:nvPicPr>
          <p:cNvPr id="1026" name="Picture 2" descr="https://image.itmedia.co.jp/ee/articles/1803/27/mm3017_180326ai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63178"/>
            <a:ext cx="9144000" cy="1175659"/>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683460" y="1594751"/>
            <a:ext cx="2397388" cy="400110"/>
          </a:xfrm>
          <a:prstGeom prst="rect">
            <a:avLst/>
          </a:prstGeom>
        </p:spPr>
        <p:txBody>
          <a:bodyPr wrap="none">
            <a:spAutoFit/>
          </a:bodyPr>
          <a:lstStyle/>
          <a:p>
            <a:r>
              <a:rPr lang="ja-JP" altLang="en-US" sz="2000" b="1" dirty="0">
                <a:latin typeface="Meiryo UI" panose="020B0604030504040204" pitchFamily="50" charset="-128"/>
                <a:ea typeface="Meiryo UI" panose="020B0604030504040204" pitchFamily="50" charset="-128"/>
              </a:rPr>
              <a:t>State S at time t</a:t>
            </a:r>
          </a:p>
        </p:txBody>
      </p:sp>
      <p:sp>
        <p:nvSpPr>
          <p:cNvPr id="8" name="正方形/長方形 7"/>
          <p:cNvSpPr/>
          <p:nvPr/>
        </p:nvSpPr>
        <p:spPr>
          <a:xfrm>
            <a:off x="971500" y="3028890"/>
            <a:ext cx="1288494" cy="400110"/>
          </a:xfrm>
          <a:prstGeom prst="rect">
            <a:avLst/>
          </a:prstGeom>
        </p:spPr>
        <p:txBody>
          <a:bodyPr wrap="none">
            <a:spAutoFit/>
          </a:bodyPr>
          <a:lstStyle/>
          <a:p>
            <a:r>
              <a:rPr lang="en-US" altLang="ja-JP" sz="2000" b="1" dirty="0" smtClean="0">
                <a:latin typeface="Meiryo UI" panose="020B0604030504040204" pitchFamily="50" charset="-128"/>
                <a:ea typeface="Meiryo UI" panose="020B0604030504040204" pitchFamily="50" charset="-128"/>
              </a:rPr>
              <a:t>Action a</a:t>
            </a:r>
            <a:endParaRPr lang="ja-JP" altLang="en-US" sz="2000" b="1" dirty="0">
              <a:latin typeface="Meiryo UI" panose="020B0604030504040204" pitchFamily="50" charset="-128"/>
              <a:ea typeface="Meiryo UI" panose="020B0604030504040204" pitchFamily="50" charset="-128"/>
            </a:endParaRPr>
          </a:p>
        </p:txBody>
      </p:sp>
      <p:cxnSp>
        <p:nvCxnSpPr>
          <p:cNvPr id="4" name="直線矢印コネクタ 3"/>
          <p:cNvCxnSpPr>
            <a:stCxn id="2" idx="2"/>
          </p:cNvCxnSpPr>
          <p:nvPr/>
        </p:nvCxnSpPr>
        <p:spPr>
          <a:xfrm flipH="1">
            <a:off x="755472" y="1994861"/>
            <a:ext cx="1126682" cy="40037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1882154" y="1978582"/>
            <a:ext cx="385526" cy="40754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a:stCxn id="8" idx="0"/>
          </p:cNvCxnSpPr>
          <p:nvPr/>
        </p:nvCxnSpPr>
        <p:spPr>
          <a:xfrm flipH="1" flipV="1">
            <a:off x="1115521" y="2613864"/>
            <a:ext cx="500226" cy="41502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a:stCxn id="8" idx="0"/>
          </p:cNvCxnSpPr>
          <p:nvPr/>
        </p:nvCxnSpPr>
        <p:spPr>
          <a:xfrm flipV="1">
            <a:off x="1615747" y="2632906"/>
            <a:ext cx="1156003" cy="39598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正方形/長方形 22"/>
          <p:cNvSpPr/>
          <p:nvPr/>
        </p:nvSpPr>
        <p:spPr>
          <a:xfrm>
            <a:off x="5290150" y="1594751"/>
            <a:ext cx="2783711" cy="400110"/>
          </a:xfrm>
          <a:prstGeom prst="rect">
            <a:avLst/>
          </a:prstGeom>
        </p:spPr>
        <p:txBody>
          <a:bodyPr wrap="none">
            <a:spAutoFit/>
          </a:bodyPr>
          <a:lstStyle/>
          <a:p>
            <a:r>
              <a:rPr lang="ja-JP" altLang="en-US" sz="2000" b="1" dirty="0">
                <a:latin typeface="Meiryo UI" panose="020B0604030504040204" pitchFamily="50" charset="-128"/>
                <a:ea typeface="Meiryo UI" panose="020B0604030504040204" pitchFamily="50" charset="-128"/>
              </a:rPr>
              <a:t>State S at time </a:t>
            </a:r>
            <a:r>
              <a:rPr lang="ja-JP" altLang="en-US" sz="2000" b="1" dirty="0" err="1" smtClean="0">
                <a:latin typeface="Meiryo UI" panose="020B0604030504040204" pitchFamily="50" charset="-128"/>
                <a:ea typeface="Meiryo UI" panose="020B0604030504040204" pitchFamily="50" charset="-128"/>
              </a:rPr>
              <a:t>t</a:t>
            </a:r>
            <a:r>
              <a:rPr lang="en-US" altLang="ja-JP" sz="2000" b="1" dirty="0" smtClean="0">
                <a:latin typeface="Meiryo UI" panose="020B0604030504040204" pitchFamily="50" charset="-128"/>
                <a:ea typeface="Meiryo UI" panose="020B0604030504040204" pitchFamily="50" charset="-128"/>
              </a:rPr>
              <a:t>+1</a:t>
            </a:r>
            <a:endParaRPr lang="ja-JP" altLang="en-US" sz="2000" b="1" dirty="0">
              <a:latin typeface="Meiryo UI" panose="020B0604030504040204" pitchFamily="50" charset="-128"/>
              <a:ea typeface="Meiryo UI" panose="020B0604030504040204" pitchFamily="50" charset="-128"/>
            </a:endParaRPr>
          </a:p>
        </p:txBody>
      </p:sp>
      <p:cxnSp>
        <p:nvCxnSpPr>
          <p:cNvPr id="24" name="直線矢印コネクタ 23"/>
          <p:cNvCxnSpPr>
            <a:stCxn id="23" idx="2"/>
          </p:cNvCxnSpPr>
          <p:nvPr/>
        </p:nvCxnSpPr>
        <p:spPr>
          <a:xfrm flipH="1">
            <a:off x="6449696" y="1994861"/>
            <a:ext cx="232310" cy="25996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正方形/長方形 26"/>
          <p:cNvSpPr/>
          <p:nvPr/>
        </p:nvSpPr>
        <p:spPr>
          <a:xfrm>
            <a:off x="5803856" y="3028890"/>
            <a:ext cx="1296509" cy="400110"/>
          </a:xfrm>
          <a:prstGeom prst="rect">
            <a:avLst/>
          </a:prstGeom>
        </p:spPr>
        <p:txBody>
          <a:bodyPr wrap="none">
            <a:spAutoFit/>
          </a:bodyPr>
          <a:lstStyle/>
          <a:p>
            <a:r>
              <a:rPr lang="en-US" altLang="ja-JP" sz="2000" b="1" dirty="0" smtClean="0">
                <a:latin typeface="Meiryo UI" panose="020B0604030504040204" pitchFamily="50" charset="-128"/>
                <a:ea typeface="Meiryo UI" panose="020B0604030504040204" pitchFamily="50" charset="-128"/>
              </a:rPr>
              <a:t>Action p</a:t>
            </a:r>
            <a:endParaRPr lang="ja-JP" altLang="en-US" sz="2000" b="1" dirty="0">
              <a:latin typeface="Meiryo UI" panose="020B0604030504040204" pitchFamily="50" charset="-128"/>
              <a:ea typeface="Meiryo UI" panose="020B0604030504040204" pitchFamily="50" charset="-128"/>
            </a:endParaRPr>
          </a:p>
        </p:txBody>
      </p:sp>
      <p:cxnSp>
        <p:nvCxnSpPr>
          <p:cNvPr id="28" name="直線矢印コネクタ 27"/>
          <p:cNvCxnSpPr>
            <a:stCxn id="27" idx="0"/>
          </p:cNvCxnSpPr>
          <p:nvPr/>
        </p:nvCxnSpPr>
        <p:spPr>
          <a:xfrm flipV="1">
            <a:off x="6452111" y="2663684"/>
            <a:ext cx="568229" cy="36520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タイトル 1"/>
          <p:cNvSpPr txBox="1">
            <a:spLocks/>
          </p:cNvSpPr>
          <p:nvPr/>
        </p:nvSpPr>
        <p:spPr bwMode="gray">
          <a:xfrm>
            <a:off x="0" y="3497006"/>
            <a:ext cx="9143999" cy="2031325"/>
          </a:xfrm>
          <a:prstGeom prst="rect">
            <a:avLst/>
          </a:prstGeom>
          <a:solidFill>
            <a:schemeClr val="bg1">
              <a:lumMod val="95000"/>
            </a:schemeClr>
          </a:solidFill>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pPr marL="285750" indent="-285750" algn="l">
              <a:buFont typeface="Arial" panose="020B0604020202020204" pitchFamily="34" charset="0"/>
              <a:buChar char="•"/>
            </a:pPr>
            <a:r>
              <a:rPr lang="en-US" altLang="ja-JP" sz="1800" b="1" dirty="0">
                <a:latin typeface="Meiryo UI" panose="020B0604030504040204" pitchFamily="50" charset="-128"/>
                <a:ea typeface="Meiryo UI" panose="020B0604030504040204" pitchFamily="50" charset="-128"/>
              </a:rPr>
              <a:t>α</a:t>
            </a:r>
            <a:r>
              <a:rPr lang="en-US" altLang="ja-JP" sz="1800" dirty="0">
                <a:latin typeface="Meiryo UI" panose="020B0604030504040204" pitchFamily="50" charset="-128"/>
                <a:ea typeface="Meiryo UI" panose="020B0604030504040204" pitchFamily="50" charset="-128"/>
              </a:rPr>
              <a:t> is the </a:t>
            </a:r>
            <a:r>
              <a:rPr lang="en-US" altLang="ja-JP" sz="1800" b="1" dirty="0">
                <a:latin typeface="Meiryo UI" panose="020B0604030504040204" pitchFamily="50" charset="-128"/>
                <a:ea typeface="Meiryo UI" panose="020B0604030504040204" pitchFamily="50" charset="-128"/>
              </a:rPr>
              <a:t>learning rate,</a:t>
            </a:r>
            <a:endParaRPr lang="en-US" altLang="ja-JP" sz="1800" dirty="0">
              <a:latin typeface="Meiryo UI" panose="020B0604030504040204" pitchFamily="50" charset="-128"/>
              <a:ea typeface="Meiryo UI" panose="020B0604030504040204" pitchFamily="50" charset="-128"/>
            </a:endParaRPr>
          </a:p>
          <a:p>
            <a:pPr marL="285750" indent="-285750" algn="l">
              <a:buFont typeface="Arial" panose="020B0604020202020204" pitchFamily="34" charset="0"/>
              <a:buChar char="•"/>
            </a:pPr>
            <a:endParaRPr lang="en-US" altLang="ja-JP" sz="1800" b="1" dirty="0" smtClean="0">
              <a:latin typeface="Meiryo UI" panose="020B0604030504040204" pitchFamily="50" charset="-128"/>
              <a:ea typeface="Meiryo UI" panose="020B0604030504040204" pitchFamily="50" charset="-128"/>
            </a:endParaRPr>
          </a:p>
          <a:p>
            <a:pPr marL="285750" indent="-285750" algn="l">
              <a:buFont typeface="Arial" panose="020B0604020202020204" pitchFamily="34" charset="0"/>
              <a:buChar char="•"/>
            </a:pPr>
            <a:r>
              <a:rPr lang="en-US" altLang="ja-JP" sz="1800" b="1" dirty="0" smtClean="0">
                <a:latin typeface="Meiryo UI" panose="020B0604030504040204" pitchFamily="50" charset="-128"/>
                <a:ea typeface="Meiryo UI" panose="020B0604030504040204" pitchFamily="50" charset="-128"/>
              </a:rPr>
              <a:t>γ</a:t>
            </a:r>
            <a:r>
              <a:rPr lang="en-US" altLang="ja-JP" sz="1800" dirty="0">
                <a:latin typeface="Meiryo UI" panose="020B0604030504040204" pitchFamily="50" charset="-128"/>
                <a:ea typeface="Meiryo UI" panose="020B0604030504040204" pitchFamily="50" charset="-128"/>
              </a:rPr>
              <a:t> is the </a:t>
            </a:r>
            <a:r>
              <a:rPr lang="en-US" altLang="ja-JP" sz="1800" b="1" dirty="0">
                <a:latin typeface="Meiryo UI" panose="020B0604030504040204" pitchFamily="50" charset="-128"/>
                <a:ea typeface="Meiryo UI" panose="020B0604030504040204" pitchFamily="50" charset="-128"/>
              </a:rPr>
              <a:t>discount factor</a:t>
            </a:r>
            <a:r>
              <a:rPr lang="en-US" altLang="ja-JP" sz="1800" dirty="0">
                <a:latin typeface="Meiryo UI" panose="020B0604030504040204" pitchFamily="50" charset="-128"/>
                <a:ea typeface="Meiryo UI" panose="020B0604030504040204" pitchFamily="50" charset="-128"/>
              </a:rPr>
              <a:t>. It quantifies how much importance we give for future rewards. </a:t>
            </a:r>
            <a:endParaRPr lang="en-US" altLang="ja-JP" sz="1800" dirty="0" smtClean="0">
              <a:latin typeface="Meiryo UI" panose="020B0604030504040204" pitchFamily="50" charset="-128"/>
              <a:ea typeface="Meiryo UI" panose="020B0604030504040204" pitchFamily="50" charset="-128"/>
            </a:endParaRPr>
          </a:p>
          <a:p>
            <a:pPr marL="285750" indent="-285750" algn="l">
              <a:buFont typeface="Arial" panose="020B0604020202020204" pitchFamily="34" charset="0"/>
              <a:buChar char="•"/>
            </a:pPr>
            <a:endParaRPr lang="en-US" altLang="ja-JP" sz="1800" dirty="0" smtClean="0">
              <a:latin typeface="Meiryo UI" panose="020B0604030504040204" pitchFamily="50" charset="-128"/>
              <a:ea typeface="Meiryo UI" panose="020B0604030504040204" pitchFamily="50" charset="-128"/>
            </a:endParaRPr>
          </a:p>
          <a:p>
            <a:pPr marL="285750" indent="-285750" algn="l">
              <a:buFont typeface="Arial" panose="020B0604020202020204" pitchFamily="34" charset="0"/>
              <a:buChar char="•"/>
            </a:pPr>
            <a:r>
              <a:rPr lang="en-US" altLang="ja-JP" sz="1800" b="1" dirty="0" smtClean="0">
                <a:latin typeface="Meiryo UI" panose="020B0604030504040204" pitchFamily="50" charset="-128"/>
                <a:ea typeface="Meiryo UI" panose="020B0604030504040204" pitchFamily="50" charset="-128"/>
              </a:rPr>
              <a:t>Max[Q(s</a:t>
            </a:r>
            <a:r>
              <a:rPr lang="en-US" altLang="ja-JP" sz="1800" b="1" dirty="0">
                <a:latin typeface="Meiryo UI" panose="020B0604030504040204" pitchFamily="50" charset="-128"/>
                <a:ea typeface="Meiryo UI" panose="020B0604030504040204" pitchFamily="50" charset="-128"/>
              </a:rPr>
              <a:t>’, A)] </a:t>
            </a:r>
            <a:r>
              <a:rPr lang="en-US" altLang="ja-JP" sz="1800" dirty="0">
                <a:latin typeface="Meiryo UI" panose="020B0604030504040204" pitchFamily="50" charset="-128"/>
                <a:ea typeface="Meiryo UI" panose="020B0604030504040204" pitchFamily="50" charset="-128"/>
              </a:rPr>
              <a:t>gives a </a:t>
            </a:r>
            <a:r>
              <a:rPr lang="en-US" altLang="ja-JP" sz="1800" b="1" dirty="0">
                <a:latin typeface="Meiryo UI" panose="020B0604030504040204" pitchFamily="50" charset="-128"/>
                <a:ea typeface="Meiryo UI" panose="020B0604030504040204" pitchFamily="50" charset="-128"/>
              </a:rPr>
              <a:t>maximum value of Q for all possible actions in the next state</a:t>
            </a:r>
            <a:r>
              <a:rPr lang="en-US" altLang="ja-JP" sz="1800" dirty="0">
                <a:latin typeface="Meiryo UI" panose="020B0604030504040204" pitchFamily="50" charset="-128"/>
                <a:ea typeface="Meiryo UI" panose="020B0604030504040204" pitchFamily="50" charset="-128"/>
              </a:rPr>
              <a:t>.</a:t>
            </a:r>
          </a:p>
        </p:txBody>
      </p:sp>
    </p:spTree>
    <p:extLst>
      <p:ext uri="{BB962C8B-B14F-4D97-AF65-F5344CB8AC3E}">
        <p14:creationId xmlns:p14="http://schemas.microsoft.com/office/powerpoint/2010/main" val="2034661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4" descr="木桶イラスト／無料イラスト/フリー素材なら「イラストA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47837" y="3118115"/>
            <a:ext cx="916036" cy="701469"/>
          </a:xfrm>
          <a:prstGeom prst="rect">
            <a:avLst/>
          </a:prstGeom>
          <a:noFill/>
          <a:extLst>
            <a:ext uri="{909E8E84-426E-40DD-AFC4-6F175D3DCCD1}">
              <a14:hiddenFill xmlns:a14="http://schemas.microsoft.com/office/drawing/2010/main">
                <a:solidFill>
                  <a:srgbClr val="FFFFFF"/>
                </a:solidFill>
              </a14:hiddenFill>
            </a:ext>
          </a:extLst>
        </p:spPr>
      </p:pic>
      <p:sp>
        <p:nvSpPr>
          <p:cNvPr id="88" name="タイトル 1"/>
          <p:cNvSpPr txBox="1">
            <a:spLocks/>
          </p:cNvSpPr>
          <p:nvPr/>
        </p:nvSpPr>
        <p:spPr bwMode="gray">
          <a:xfrm>
            <a:off x="113191" y="116540"/>
            <a:ext cx="8388835" cy="523220"/>
          </a:xfrm>
          <a:prstGeom prst="rect">
            <a:avLst/>
          </a:prstGeom>
        </p:spPr>
        <p:txBody>
          <a:bodyPr wrap="non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pPr algn="l"/>
            <a:r>
              <a:rPr lang="en-US" altLang="ja-JP" sz="2800" b="1" dirty="0" smtClean="0">
                <a:latin typeface="Meiryo UI" pitchFamily="50" charset="-128"/>
                <a:ea typeface="Meiryo UI" pitchFamily="50" charset="-128"/>
              </a:rPr>
              <a:t>4.7 </a:t>
            </a:r>
            <a:r>
              <a:rPr lang="en-US" altLang="ja-JP" sz="2800" b="1" dirty="0">
                <a:latin typeface="Meiryo UI" pitchFamily="50" charset="-128"/>
                <a:ea typeface="Meiryo UI" pitchFamily="50" charset="-128"/>
              </a:rPr>
              <a:t>Reinforcement learning mechanism (1)</a:t>
            </a:r>
            <a:endParaRPr lang="ja-JP" altLang="en-US" sz="2800" b="1" dirty="0">
              <a:latin typeface="Meiryo UI" pitchFamily="50" charset="-128"/>
              <a:ea typeface="Meiryo UI" pitchFamily="50" charset="-128"/>
            </a:endParaRPr>
          </a:p>
        </p:txBody>
      </p:sp>
      <p:sp>
        <p:nvSpPr>
          <p:cNvPr id="89" name="正方形/長方形 88"/>
          <p:cNvSpPr/>
          <p:nvPr/>
        </p:nvSpPr>
        <p:spPr>
          <a:xfrm>
            <a:off x="0" y="860390"/>
            <a:ext cx="9108630" cy="954107"/>
          </a:xfrm>
          <a:prstGeom prst="rect">
            <a:avLst/>
          </a:prstGeom>
          <a:solidFill>
            <a:schemeClr val="bg1">
              <a:lumMod val="95000"/>
            </a:schemeClr>
          </a:solidFill>
        </p:spPr>
        <p:txBody>
          <a:bodyPr wrap="square">
            <a:spAutoFit/>
          </a:bodyPr>
          <a:lstStyle/>
          <a:p>
            <a:pPr algn="ctr"/>
            <a:r>
              <a:rPr lang="en-US" altLang="ja-JP" sz="2800" b="1" dirty="0">
                <a:solidFill>
                  <a:srgbClr val="000066"/>
                </a:solidFill>
                <a:latin typeface="Meiryo UI" panose="020B0604030504040204" pitchFamily="50" charset="-128"/>
                <a:ea typeface="Meiryo UI" panose="020B0604030504040204" pitchFamily="50" charset="-128"/>
              </a:rPr>
              <a:t>One day, many tubs were sold</a:t>
            </a:r>
            <a:r>
              <a:rPr lang="en-US" altLang="ja-JP" sz="2800" b="1" dirty="0" smtClean="0">
                <a:solidFill>
                  <a:srgbClr val="000066"/>
                </a:solidFill>
                <a:latin typeface="Meiryo UI" panose="020B0604030504040204" pitchFamily="50" charset="-128"/>
                <a:ea typeface="Meiryo UI" panose="020B0604030504040204" pitchFamily="50" charset="-128"/>
              </a:rPr>
              <a:t>.</a:t>
            </a:r>
          </a:p>
          <a:p>
            <a:pPr algn="ctr"/>
            <a:r>
              <a:rPr lang="en-US" altLang="ja-JP" sz="2800" b="1" dirty="0" smtClean="0">
                <a:solidFill>
                  <a:srgbClr val="000066"/>
                </a:solidFill>
                <a:latin typeface="Meiryo UI" panose="020B0604030504040204" pitchFamily="50" charset="-128"/>
                <a:ea typeface="Meiryo UI" panose="020B0604030504040204" pitchFamily="50" charset="-128"/>
              </a:rPr>
              <a:t>Why ? </a:t>
            </a:r>
            <a:endParaRPr lang="ja-JP" altLang="en-US" sz="2800" b="1" dirty="0">
              <a:solidFill>
                <a:srgbClr val="000066"/>
              </a:solidFill>
              <a:latin typeface="Meiryo UI" panose="020B0604030504040204" pitchFamily="50" charset="-128"/>
              <a:ea typeface="Meiryo UI" panose="020B0604030504040204" pitchFamily="50" charset="-128"/>
            </a:endParaRPr>
          </a:p>
        </p:txBody>
      </p:sp>
      <p:sp>
        <p:nvSpPr>
          <p:cNvPr id="18" name="円/楕円 24"/>
          <p:cNvSpPr/>
          <p:nvPr/>
        </p:nvSpPr>
        <p:spPr>
          <a:xfrm>
            <a:off x="1" y="4060099"/>
            <a:ext cx="899592" cy="80901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円/楕円 25"/>
          <p:cNvSpPr/>
          <p:nvPr/>
        </p:nvSpPr>
        <p:spPr>
          <a:xfrm>
            <a:off x="1187625" y="4060099"/>
            <a:ext cx="1183600" cy="80901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円/楕円 26"/>
          <p:cNvSpPr/>
          <p:nvPr/>
        </p:nvSpPr>
        <p:spPr>
          <a:xfrm>
            <a:off x="2627785" y="4060099"/>
            <a:ext cx="1147262" cy="80901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円/楕円 27"/>
          <p:cNvSpPr/>
          <p:nvPr/>
        </p:nvSpPr>
        <p:spPr>
          <a:xfrm>
            <a:off x="5364088" y="4060099"/>
            <a:ext cx="1090569" cy="80901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円/楕円 28"/>
          <p:cNvSpPr/>
          <p:nvPr/>
        </p:nvSpPr>
        <p:spPr>
          <a:xfrm>
            <a:off x="6732241" y="4077030"/>
            <a:ext cx="1224136" cy="80901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円/楕円 29"/>
          <p:cNvSpPr/>
          <p:nvPr/>
        </p:nvSpPr>
        <p:spPr>
          <a:xfrm>
            <a:off x="4026716" y="4060099"/>
            <a:ext cx="1090569" cy="80901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円/楕円 30"/>
          <p:cNvSpPr/>
          <p:nvPr/>
        </p:nvSpPr>
        <p:spPr>
          <a:xfrm>
            <a:off x="7979513" y="4060099"/>
            <a:ext cx="1164487" cy="80901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Tub</a:t>
            </a:r>
            <a:endParaRPr kumimoji="1"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右矢印 25"/>
          <p:cNvSpPr/>
          <p:nvPr/>
        </p:nvSpPr>
        <p:spPr>
          <a:xfrm>
            <a:off x="899592" y="4233919"/>
            <a:ext cx="360040" cy="432048"/>
          </a:xfrm>
          <a:prstGeom prst="rightArrow">
            <a:avLst/>
          </a:prstGeom>
          <a:solidFill>
            <a:schemeClr val="bg1"/>
          </a:solidFill>
          <a:ln w="635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右矢印 26"/>
          <p:cNvSpPr/>
          <p:nvPr/>
        </p:nvSpPr>
        <p:spPr>
          <a:xfrm>
            <a:off x="2339752" y="4233919"/>
            <a:ext cx="360040" cy="432048"/>
          </a:xfrm>
          <a:prstGeom prst="rightArrow">
            <a:avLst/>
          </a:prstGeom>
          <a:solidFill>
            <a:schemeClr val="bg1"/>
          </a:solidFill>
          <a:ln w="635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右矢印 27"/>
          <p:cNvSpPr/>
          <p:nvPr/>
        </p:nvSpPr>
        <p:spPr>
          <a:xfrm>
            <a:off x="3707904" y="4233919"/>
            <a:ext cx="360040" cy="432048"/>
          </a:xfrm>
          <a:prstGeom prst="rightArrow">
            <a:avLst/>
          </a:prstGeom>
          <a:solidFill>
            <a:schemeClr val="bg1"/>
          </a:solidFill>
          <a:ln w="635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右矢印 28"/>
          <p:cNvSpPr/>
          <p:nvPr/>
        </p:nvSpPr>
        <p:spPr>
          <a:xfrm>
            <a:off x="5076056" y="4233919"/>
            <a:ext cx="360040" cy="432048"/>
          </a:xfrm>
          <a:prstGeom prst="rightArrow">
            <a:avLst/>
          </a:prstGeom>
          <a:solidFill>
            <a:schemeClr val="bg1"/>
          </a:solidFill>
          <a:ln w="635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右矢印 29"/>
          <p:cNvSpPr/>
          <p:nvPr/>
        </p:nvSpPr>
        <p:spPr>
          <a:xfrm>
            <a:off x="6444208" y="4233919"/>
            <a:ext cx="360040" cy="432048"/>
          </a:xfrm>
          <a:prstGeom prst="rightArrow">
            <a:avLst/>
          </a:prstGeom>
          <a:solidFill>
            <a:schemeClr val="bg1"/>
          </a:solidFill>
          <a:ln w="635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右矢印 30"/>
          <p:cNvSpPr/>
          <p:nvPr/>
        </p:nvSpPr>
        <p:spPr>
          <a:xfrm>
            <a:off x="7884368" y="4233919"/>
            <a:ext cx="360040" cy="432048"/>
          </a:xfrm>
          <a:prstGeom prst="rightArrow">
            <a:avLst/>
          </a:prstGeom>
          <a:solidFill>
            <a:schemeClr val="bg1"/>
          </a:solidFill>
          <a:ln w="635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1"/>
          <p:cNvSpPr/>
          <p:nvPr/>
        </p:nvSpPr>
        <p:spPr>
          <a:xfrm>
            <a:off x="1" y="2924902"/>
            <a:ext cx="899592" cy="80901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円/楕円 32"/>
          <p:cNvSpPr/>
          <p:nvPr/>
        </p:nvSpPr>
        <p:spPr>
          <a:xfrm>
            <a:off x="1187625" y="2907971"/>
            <a:ext cx="1183600" cy="80901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円/楕円 33"/>
          <p:cNvSpPr/>
          <p:nvPr/>
        </p:nvSpPr>
        <p:spPr>
          <a:xfrm>
            <a:off x="2627785" y="2924902"/>
            <a:ext cx="1147262" cy="80901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円/楕円 34"/>
          <p:cNvSpPr/>
          <p:nvPr/>
        </p:nvSpPr>
        <p:spPr>
          <a:xfrm>
            <a:off x="5364088" y="2924902"/>
            <a:ext cx="1090569" cy="80901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円/楕円 35"/>
          <p:cNvSpPr/>
          <p:nvPr/>
        </p:nvSpPr>
        <p:spPr>
          <a:xfrm>
            <a:off x="6732241" y="2924902"/>
            <a:ext cx="1224136" cy="80901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円/楕円 36"/>
          <p:cNvSpPr/>
          <p:nvPr/>
        </p:nvSpPr>
        <p:spPr>
          <a:xfrm>
            <a:off x="4026716" y="2924902"/>
            <a:ext cx="1090569" cy="80901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右矢印 37"/>
          <p:cNvSpPr/>
          <p:nvPr/>
        </p:nvSpPr>
        <p:spPr>
          <a:xfrm>
            <a:off x="899592" y="3081791"/>
            <a:ext cx="360040" cy="432048"/>
          </a:xfrm>
          <a:prstGeom prst="rightArrow">
            <a:avLst/>
          </a:prstGeom>
          <a:solidFill>
            <a:schemeClr val="bg1"/>
          </a:solidFill>
          <a:ln w="635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右矢印 38"/>
          <p:cNvSpPr/>
          <p:nvPr/>
        </p:nvSpPr>
        <p:spPr>
          <a:xfrm>
            <a:off x="2339752" y="3081791"/>
            <a:ext cx="360040" cy="432048"/>
          </a:xfrm>
          <a:prstGeom prst="rightArrow">
            <a:avLst/>
          </a:prstGeom>
          <a:solidFill>
            <a:schemeClr val="bg1"/>
          </a:solidFill>
          <a:ln w="635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右矢印 39"/>
          <p:cNvSpPr/>
          <p:nvPr/>
        </p:nvSpPr>
        <p:spPr>
          <a:xfrm>
            <a:off x="3707904" y="3081791"/>
            <a:ext cx="360040" cy="432048"/>
          </a:xfrm>
          <a:prstGeom prst="rightArrow">
            <a:avLst/>
          </a:prstGeom>
          <a:solidFill>
            <a:schemeClr val="bg1"/>
          </a:solidFill>
          <a:ln w="635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右矢印 40"/>
          <p:cNvSpPr/>
          <p:nvPr/>
        </p:nvSpPr>
        <p:spPr>
          <a:xfrm>
            <a:off x="5076056" y="3081791"/>
            <a:ext cx="360040" cy="432048"/>
          </a:xfrm>
          <a:prstGeom prst="rightArrow">
            <a:avLst/>
          </a:prstGeom>
          <a:solidFill>
            <a:schemeClr val="bg1"/>
          </a:solidFill>
          <a:ln w="635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右矢印 41"/>
          <p:cNvSpPr/>
          <p:nvPr/>
        </p:nvSpPr>
        <p:spPr>
          <a:xfrm>
            <a:off x="6444208" y="3081791"/>
            <a:ext cx="360040" cy="432048"/>
          </a:xfrm>
          <a:prstGeom prst="rightArrow">
            <a:avLst/>
          </a:prstGeom>
          <a:solidFill>
            <a:schemeClr val="bg1"/>
          </a:solidFill>
          <a:ln w="635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円/楕円 43"/>
          <p:cNvSpPr/>
          <p:nvPr/>
        </p:nvSpPr>
        <p:spPr>
          <a:xfrm>
            <a:off x="1" y="5157150"/>
            <a:ext cx="899592" cy="80901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円/楕円 44"/>
          <p:cNvSpPr/>
          <p:nvPr/>
        </p:nvSpPr>
        <p:spPr>
          <a:xfrm>
            <a:off x="1187625" y="5157150"/>
            <a:ext cx="1183600" cy="80901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円/楕円 45"/>
          <p:cNvSpPr/>
          <p:nvPr/>
        </p:nvSpPr>
        <p:spPr>
          <a:xfrm>
            <a:off x="2627785" y="5157150"/>
            <a:ext cx="1147262" cy="80901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円/楕円 46"/>
          <p:cNvSpPr/>
          <p:nvPr/>
        </p:nvSpPr>
        <p:spPr>
          <a:xfrm>
            <a:off x="5364088" y="5157150"/>
            <a:ext cx="1090569" cy="80901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円/楕円 47"/>
          <p:cNvSpPr/>
          <p:nvPr/>
        </p:nvSpPr>
        <p:spPr>
          <a:xfrm>
            <a:off x="6732241" y="5140219"/>
            <a:ext cx="1224136" cy="80901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円/楕円 48"/>
          <p:cNvSpPr/>
          <p:nvPr/>
        </p:nvSpPr>
        <p:spPr>
          <a:xfrm>
            <a:off x="4026716" y="5157150"/>
            <a:ext cx="1090569" cy="80901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右矢印 48"/>
          <p:cNvSpPr/>
          <p:nvPr/>
        </p:nvSpPr>
        <p:spPr>
          <a:xfrm>
            <a:off x="899592" y="5314039"/>
            <a:ext cx="360040" cy="432048"/>
          </a:xfrm>
          <a:prstGeom prst="rightArrow">
            <a:avLst/>
          </a:prstGeom>
          <a:solidFill>
            <a:schemeClr val="bg1"/>
          </a:solidFill>
          <a:ln w="635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右矢印 49"/>
          <p:cNvSpPr/>
          <p:nvPr/>
        </p:nvSpPr>
        <p:spPr>
          <a:xfrm>
            <a:off x="2339752" y="5314039"/>
            <a:ext cx="360040" cy="432048"/>
          </a:xfrm>
          <a:prstGeom prst="rightArrow">
            <a:avLst/>
          </a:prstGeom>
          <a:solidFill>
            <a:schemeClr val="bg1"/>
          </a:solidFill>
          <a:ln w="635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右矢印 50"/>
          <p:cNvSpPr/>
          <p:nvPr/>
        </p:nvSpPr>
        <p:spPr>
          <a:xfrm>
            <a:off x="3707904" y="5314039"/>
            <a:ext cx="360040" cy="432048"/>
          </a:xfrm>
          <a:prstGeom prst="rightArrow">
            <a:avLst/>
          </a:prstGeom>
          <a:solidFill>
            <a:schemeClr val="bg1"/>
          </a:solidFill>
          <a:ln w="635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右矢印 51"/>
          <p:cNvSpPr/>
          <p:nvPr/>
        </p:nvSpPr>
        <p:spPr>
          <a:xfrm>
            <a:off x="5076056" y="5314039"/>
            <a:ext cx="360040" cy="432048"/>
          </a:xfrm>
          <a:prstGeom prst="rightArrow">
            <a:avLst/>
          </a:prstGeom>
          <a:solidFill>
            <a:schemeClr val="bg1"/>
          </a:solidFill>
          <a:ln w="635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右矢印 52"/>
          <p:cNvSpPr/>
          <p:nvPr/>
        </p:nvSpPr>
        <p:spPr>
          <a:xfrm>
            <a:off x="6444208" y="5314039"/>
            <a:ext cx="360040" cy="432048"/>
          </a:xfrm>
          <a:prstGeom prst="rightArrow">
            <a:avLst/>
          </a:prstGeom>
          <a:solidFill>
            <a:schemeClr val="bg1"/>
          </a:solidFill>
          <a:ln w="635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右矢印 53"/>
          <p:cNvSpPr/>
          <p:nvPr/>
        </p:nvSpPr>
        <p:spPr>
          <a:xfrm rot="19434130">
            <a:off x="7670221" y="4969738"/>
            <a:ext cx="995733" cy="330843"/>
          </a:xfrm>
          <a:prstGeom prst="rightArrow">
            <a:avLst/>
          </a:prstGeom>
          <a:solidFill>
            <a:schemeClr val="bg1"/>
          </a:solidFill>
          <a:ln w="635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右矢印 54"/>
          <p:cNvSpPr/>
          <p:nvPr/>
        </p:nvSpPr>
        <p:spPr>
          <a:xfrm rot="2165870" flipV="1">
            <a:off x="7678846" y="3601587"/>
            <a:ext cx="995733" cy="330843"/>
          </a:xfrm>
          <a:prstGeom prst="rightArrow">
            <a:avLst/>
          </a:prstGeom>
          <a:solidFill>
            <a:schemeClr val="bg1"/>
          </a:solidFill>
          <a:ln w="635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右矢印 55"/>
          <p:cNvSpPr/>
          <p:nvPr/>
        </p:nvSpPr>
        <p:spPr>
          <a:xfrm rot="19434130">
            <a:off x="611560" y="3673594"/>
            <a:ext cx="864095" cy="330843"/>
          </a:xfrm>
          <a:prstGeom prst="rightArrow">
            <a:avLst/>
          </a:prstGeom>
          <a:solidFill>
            <a:schemeClr val="bg1"/>
          </a:solidFill>
          <a:ln w="635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右矢印 56"/>
          <p:cNvSpPr/>
          <p:nvPr/>
        </p:nvSpPr>
        <p:spPr>
          <a:xfrm rot="2165870" flipV="1">
            <a:off x="611561" y="3755721"/>
            <a:ext cx="864095" cy="330843"/>
          </a:xfrm>
          <a:prstGeom prst="rightArrow">
            <a:avLst/>
          </a:prstGeom>
          <a:solidFill>
            <a:schemeClr val="bg1"/>
          </a:solidFill>
          <a:ln w="635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右矢印 57"/>
          <p:cNvSpPr/>
          <p:nvPr/>
        </p:nvSpPr>
        <p:spPr>
          <a:xfrm rot="19434130">
            <a:off x="2051720" y="3673594"/>
            <a:ext cx="864095" cy="330843"/>
          </a:xfrm>
          <a:prstGeom prst="rightArrow">
            <a:avLst/>
          </a:prstGeom>
          <a:solidFill>
            <a:schemeClr val="bg1"/>
          </a:solidFill>
          <a:ln w="635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右矢印 58"/>
          <p:cNvSpPr/>
          <p:nvPr/>
        </p:nvSpPr>
        <p:spPr>
          <a:xfrm rot="2165870" flipV="1">
            <a:off x="2051721" y="3755721"/>
            <a:ext cx="864095" cy="330843"/>
          </a:xfrm>
          <a:prstGeom prst="rightArrow">
            <a:avLst/>
          </a:prstGeom>
          <a:solidFill>
            <a:schemeClr val="bg1"/>
          </a:solidFill>
          <a:ln w="635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右矢印 59"/>
          <p:cNvSpPr/>
          <p:nvPr/>
        </p:nvSpPr>
        <p:spPr>
          <a:xfrm rot="19434130">
            <a:off x="3419872" y="3673594"/>
            <a:ext cx="864095" cy="330843"/>
          </a:xfrm>
          <a:prstGeom prst="rightArrow">
            <a:avLst/>
          </a:prstGeom>
          <a:solidFill>
            <a:schemeClr val="bg1"/>
          </a:solidFill>
          <a:ln w="635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右矢印 60"/>
          <p:cNvSpPr/>
          <p:nvPr/>
        </p:nvSpPr>
        <p:spPr>
          <a:xfrm rot="2165870" flipV="1">
            <a:off x="3419873" y="3755721"/>
            <a:ext cx="864095" cy="330843"/>
          </a:xfrm>
          <a:prstGeom prst="rightArrow">
            <a:avLst/>
          </a:prstGeom>
          <a:solidFill>
            <a:schemeClr val="bg1"/>
          </a:solidFill>
          <a:ln w="635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右矢印 61"/>
          <p:cNvSpPr/>
          <p:nvPr/>
        </p:nvSpPr>
        <p:spPr>
          <a:xfrm rot="19434130">
            <a:off x="4860032" y="3673594"/>
            <a:ext cx="864095" cy="330843"/>
          </a:xfrm>
          <a:prstGeom prst="rightArrow">
            <a:avLst/>
          </a:prstGeom>
          <a:solidFill>
            <a:schemeClr val="bg1"/>
          </a:solidFill>
          <a:ln w="635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右矢印 62"/>
          <p:cNvSpPr/>
          <p:nvPr/>
        </p:nvSpPr>
        <p:spPr>
          <a:xfrm rot="2165870" flipV="1">
            <a:off x="4860033" y="3755721"/>
            <a:ext cx="864095" cy="330843"/>
          </a:xfrm>
          <a:prstGeom prst="rightArrow">
            <a:avLst/>
          </a:prstGeom>
          <a:solidFill>
            <a:schemeClr val="bg1"/>
          </a:solidFill>
          <a:ln w="635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右矢印 63"/>
          <p:cNvSpPr/>
          <p:nvPr/>
        </p:nvSpPr>
        <p:spPr>
          <a:xfrm rot="19434130">
            <a:off x="6228184" y="3673594"/>
            <a:ext cx="864095" cy="330843"/>
          </a:xfrm>
          <a:prstGeom prst="rightArrow">
            <a:avLst/>
          </a:prstGeom>
          <a:solidFill>
            <a:schemeClr val="bg1"/>
          </a:solidFill>
          <a:ln w="635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右矢印 64"/>
          <p:cNvSpPr/>
          <p:nvPr/>
        </p:nvSpPr>
        <p:spPr>
          <a:xfrm rot="2165870" flipV="1">
            <a:off x="6228185" y="3755721"/>
            <a:ext cx="864095" cy="330843"/>
          </a:xfrm>
          <a:prstGeom prst="rightArrow">
            <a:avLst/>
          </a:prstGeom>
          <a:solidFill>
            <a:schemeClr val="bg1"/>
          </a:solidFill>
          <a:ln w="635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右矢印 65"/>
          <p:cNvSpPr/>
          <p:nvPr/>
        </p:nvSpPr>
        <p:spPr>
          <a:xfrm>
            <a:off x="6444208" y="5356243"/>
            <a:ext cx="360040" cy="432048"/>
          </a:xfrm>
          <a:prstGeom prst="rightArrow">
            <a:avLst/>
          </a:prstGeom>
          <a:solidFill>
            <a:schemeClr val="bg1"/>
          </a:solidFill>
          <a:ln w="635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右矢印 66"/>
          <p:cNvSpPr/>
          <p:nvPr/>
        </p:nvSpPr>
        <p:spPr>
          <a:xfrm rot="19434130">
            <a:off x="611560" y="4795918"/>
            <a:ext cx="864095" cy="330843"/>
          </a:xfrm>
          <a:prstGeom prst="rightArrow">
            <a:avLst/>
          </a:prstGeom>
          <a:solidFill>
            <a:schemeClr val="bg1"/>
          </a:solidFill>
          <a:ln w="635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右矢印 67"/>
          <p:cNvSpPr/>
          <p:nvPr/>
        </p:nvSpPr>
        <p:spPr>
          <a:xfrm rot="2165870" flipV="1">
            <a:off x="611561" y="4878045"/>
            <a:ext cx="864095" cy="330843"/>
          </a:xfrm>
          <a:prstGeom prst="rightArrow">
            <a:avLst/>
          </a:prstGeom>
          <a:solidFill>
            <a:schemeClr val="bg1"/>
          </a:solidFill>
          <a:ln w="635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右矢印 68"/>
          <p:cNvSpPr/>
          <p:nvPr/>
        </p:nvSpPr>
        <p:spPr>
          <a:xfrm rot="19434130">
            <a:off x="2051720" y="4795918"/>
            <a:ext cx="864095" cy="330843"/>
          </a:xfrm>
          <a:prstGeom prst="rightArrow">
            <a:avLst/>
          </a:prstGeom>
          <a:solidFill>
            <a:schemeClr val="bg1"/>
          </a:solidFill>
          <a:ln w="635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右矢印 69"/>
          <p:cNvSpPr/>
          <p:nvPr/>
        </p:nvSpPr>
        <p:spPr>
          <a:xfrm rot="2165870" flipV="1">
            <a:off x="2051721" y="4878045"/>
            <a:ext cx="864095" cy="330843"/>
          </a:xfrm>
          <a:prstGeom prst="rightArrow">
            <a:avLst/>
          </a:prstGeom>
          <a:solidFill>
            <a:schemeClr val="bg1"/>
          </a:solidFill>
          <a:ln w="635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右矢印 70"/>
          <p:cNvSpPr/>
          <p:nvPr/>
        </p:nvSpPr>
        <p:spPr>
          <a:xfrm rot="19434130">
            <a:off x="3419872" y="4795918"/>
            <a:ext cx="864095" cy="330843"/>
          </a:xfrm>
          <a:prstGeom prst="rightArrow">
            <a:avLst/>
          </a:prstGeom>
          <a:solidFill>
            <a:schemeClr val="bg1"/>
          </a:solidFill>
          <a:ln w="635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右矢印 71"/>
          <p:cNvSpPr/>
          <p:nvPr/>
        </p:nvSpPr>
        <p:spPr>
          <a:xfrm rot="2165870" flipV="1">
            <a:off x="3419873" y="4878045"/>
            <a:ext cx="864095" cy="330843"/>
          </a:xfrm>
          <a:prstGeom prst="rightArrow">
            <a:avLst/>
          </a:prstGeom>
          <a:solidFill>
            <a:schemeClr val="bg1"/>
          </a:solidFill>
          <a:ln w="635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右矢印 72"/>
          <p:cNvSpPr/>
          <p:nvPr/>
        </p:nvSpPr>
        <p:spPr>
          <a:xfrm rot="19434130">
            <a:off x="4860032" y="4795918"/>
            <a:ext cx="864095" cy="330843"/>
          </a:xfrm>
          <a:prstGeom prst="rightArrow">
            <a:avLst/>
          </a:prstGeom>
          <a:solidFill>
            <a:schemeClr val="bg1"/>
          </a:solidFill>
          <a:ln w="635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右矢印 73"/>
          <p:cNvSpPr/>
          <p:nvPr/>
        </p:nvSpPr>
        <p:spPr>
          <a:xfrm rot="2165870" flipV="1">
            <a:off x="4860033" y="4878045"/>
            <a:ext cx="864095" cy="330843"/>
          </a:xfrm>
          <a:prstGeom prst="rightArrow">
            <a:avLst/>
          </a:prstGeom>
          <a:solidFill>
            <a:schemeClr val="bg1"/>
          </a:solidFill>
          <a:ln w="635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右矢印 74"/>
          <p:cNvSpPr/>
          <p:nvPr/>
        </p:nvSpPr>
        <p:spPr>
          <a:xfrm rot="19434130">
            <a:off x="6228184" y="4795918"/>
            <a:ext cx="864095" cy="330843"/>
          </a:xfrm>
          <a:prstGeom prst="rightArrow">
            <a:avLst/>
          </a:prstGeom>
          <a:solidFill>
            <a:schemeClr val="bg1"/>
          </a:solidFill>
          <a:ln w="635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右矢印 75"/>
          <p:cNvSpPr/>
          <p:nvPr/>
        </p:nvSpPr>
        <p:spPr>
          <a:xfrm rot="2165870" flipV="1">
            <a:off x="6228185" y="4878045"/>
            <a:ext cx="864095" cy="330843"/>
          </a:xfrm>
          <a:prstGeom prst="rightArrow">
            <a:avLst/>
          </a:prstGeom>
          <a:solidFill>
            <a:schemeClr val="bg1"/>
          </a:solidFill>
          <a:ln w="635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円/楕円 133"/>
          <p:cNvSpPr/>
          <p:nvPr/>
        </p:nvSpPr>
        <p:spPr>
          <a:xfrm>
            <a:off x="2123659" y="2060806"/>
            <a:ext cx="2088301" cy="520987"/>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S:State</a:t>
            </a:r>
            <a:endParaRPr kumimoji="1"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8" name="右矢印 77"/>
          <p:cNvSpPr/>
          <p:nvPr/>
        </p:nvSpPr>
        <p:spPr>
          <a:xfrm>
            <a:off x="4644008" y="1916790"/>
            <a:ext cx="1800200" cy="851357"/>
          </a:xfrm>
          <a:prstGeom prst="rightArrow">
            <a:avLst/>
          </a:prstGeom>
          <a:solidFill>
            <a:schemeClr val="bg1"/>
          </a:solidFill>
          <a:ln w="635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A:Action</a:t>
            </a:r>
            <a:endParaRPr kumimoji="1"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524011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6" name="Picture 22" descr="ネズミのシルエット04 | 無料のAi・PNG白黒シルエットイラスト"/>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3180" y="4548338"/>
            <a:ext cx="1321475" cy="132147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猫のシルエット | 無料のAi・PNG白黒シルエットイラスト"/>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10" y="2276840"/>
            <a:ext cx="1945440" cy="194544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三味線のシルエット | 無料のAi・PNG白黒シルエットイラスト"/>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9462" y="2466759"/>
            <a:ext cx="1380876" cy="138087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盲目イラスト／無料イラスト/フリー素材なら「イラストA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2483710" y="2296714"/>
            <a:ext cx="1169862" cy="13483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風 の無料アイコン・イラスト素材 | アイコン・イラスト無料素材は「フリーアイコンズ」 - Free Vector Download Sit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791" y="2643035"/>
            <a:ext cx="949948" cy="94994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木桶イラスト／無料イラスト/フリー素材なら「イラストAC」"/>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84135" y="2880872"/>
            <a:ext cx="916036" cy="701469"/>
          </a:xfrm>
          <a:prstGeom prst="rect">
            <a:avLst/>
          </a:prstGeom>
          <a:noFill/>
          <a:extLst>
            <a:ext uri="{909E8E84-426E-40DD-AFC4-6F175D3DCCD1}">
              <a14:hiddenFill xmlns:a14="http://schemas.microsoft.com/office/drawing/2010/main">
                <a:solidFill>
                  <a:srgbClr val="FFFFFF"/>
                </a:solidFill>
              </a14:hiddenFill>
            </a:ext>
          </a:extLst>
        </p:spPr>
      </p:pic>
      <p:sp>
        <p:nvSpPr>
          <p:cNvPr id="88" name="タイトル 1"/>
          <p:cNvSpPr txBox="1">
            <a:spLocks/>
          </p:cNvSpPr>
          <p:nvPr/>
        </p:nvSpPr>
        <p:spPr bwMode="gray">
          <a:xfrm>
            <a:off x="113191" y="116540"/>
            <a:ext cx="8388835" cy="523220"/>
          </a:xfrm>
          <a:prstGeom prst="rect">
            <a:avLst/>
          </a:prstGeom>
        </p:spPr>
        <p:txBody>
          <a:bodyPr wrap="non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pPr algn="l"/>
            <a:r>
              <a:rPr lang="en-US" altLang="ja-JP" sz="2800" b="1" dirty="0" smtClean="0">
                <a:latin typeface="Meiryo UI" pitchFamily="50" charset="-128"/>
                <a:ea typeface="Meiryo UI" pitchFamily="50" charset="-128"/>
              </a:rPr>
              <a:t>4.8 </a:t>
            </a:r>
            <a:r>
              <a:rPr lang="en-US" altLang="ja-JP" sz="2800" b="1" dirty="0">
                <a:latin typeface="Meiryo UI" pitchFamily="50" charset="-128"/>
                <a:ea typeface="Meiryo UI" pitchFamily="50" charset="-128"/>
              </a:rPr>
              <a:t>Reinforcement learning mechanism </a:t>
            </a:r>
            <a:r>
              <a:rPr lang="en-US" altLang="ja-JP" sz="2800" b="1" dirty="0" smtClean="0">
                <a:latin typeface="Meiryo UI" pitchFamily="50" charset="-128"/>
                <a:ea typeface="Meiryo UI" pitchFamily="50" charset="-128"/>
              </a:rPr>
              <a:t>(2)</a:t>
            </a:r>
            <a:endParaRPr lang="ja-JP" altLang="en-US" sz="2800" b="1" dirty="0">
              <a:latin typeface="Meiryo UI" pitchFamily="50" charset="-128"/>
              <a:ea typeface="Meiryo UI" pitchFamily="50" charset="-128"/>
            </a:endParaRPr>
          </a:p>
        </p:txBody>
      </p:sp>
      <p:sp>
        <p:nvSpPr>
          <p:cNvPr id="89" name="正方形/長方形 88"/>
          <p:cNvSpPr/>
          <p:nvPr/>
        </p:nvSpPr>
        <p:spPr>
          <a:xfrm>
            <a:off x="0" y="860390"/>
            <a:ext cx="9108630" cy="523220"/>
          </a:xfrm>
          <a:prstGeom prst="rect">
            <a:avLst/>
          </a:prstGeom>
          <a:solidFill>
            <a:schemeClr val="bg1">
              <a:lumMod val="95000"/>
            </a:schemeClr>
          </a:solidFill>
        </p:spPr>
        <p:txBody>
          <a:bodyPr wrap="square">
            <a:spAutoFit/>
          </a:bodyPr>
          <a:lstStyle/>
          <a:p>
            <a:pPr algn="ctr"/>
            <a:r>
              <a:rPr lang="en-US" altLang="ja-JP" sz="2800" b="1" dirty="0">
                <a:solidFill>
                  <a:srgbClr val="000066"/>
                </a:solidFill>
                <a:latin typeface="Meiryo UI" panose="020B0604030504040204" pitchFamily="50" charset="-128"/>
                <a:ea typeface="Meiryo UI" panose="020B0604030504040204" pitchFamily="50" charset="-128"/>
              </a:rPr>
              <a:t>In conclusion, this is the answer</a:t>
            </a:r>
            <a:endParaRPr lang="ja-JP" altLang="en-US" sz="2800" b="1" dirty="0">
              <a:solidFill>
                <a:srgbClr val="000066"/>
              </a:solidFill>
              <a:latin typeface="Meiryo UI" panose="020B0604030504040204" pitchFamily="50" charset="-128"/>
              <a:ea typeface="Meiryo UI" panose="020B0604030504040204" pitchFamily="50" charset="-128"/>
            </a:endParaRPr>
          </a:p>
        </p:txBody>
      </p:sp>
      <p:sp>
        <p:nvSpPr>
          <p:cNvPr id="79" name="円/楕円 24"/>
          <p:cNvSpPr/>
          <p:nvPr/>
        </p:nvSpPr>
        <p:spPr>
          <a:xfrm>
            <a:off x="1" y="3556029"/>
            <a:ext cx="899592" cy="80901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0" name="円/楕円 25"/>
          <p:cNvSpPr/>
          <p:nvPr/>
        </p:nvSpPr>
        <p:spPr>
          <a:xfrm>
            <a:off x="1187625" y="3556029"/>
            <a:ext cx="1183600" cy="809019"/>
          </a:xfrm>
          <a:prstGeom prst="ellipse">
            <a:avLst/>
          </a:prstGeom>
          <a:solidFill>
            <a:srgbClr val="FFFF00">
              <a:alpha val="23000"/>
            </a:srgbClr>
          </a:solidFill>
          <a:ln>
            <a:solidFill>
              <a:schemeClr val="tx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1" name="円/楕円 26"/>
          <p:cNvSpPr/>
          <p:nvPr/>
        </p:nvSpPr>
        <p:spPr>
          <a:xfrm>
            <a:off x="2627785" y="3556029"/>
            <a:ext cx="1147262" cy="80901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2" name="円/楕円 27"/>
          <p:cNvSpPr/>
          <p:nvPr/>
        </p:nvSpPr>
        <p:spPr>
          <a:xfrm>
            <a:off x="5364088" y="3556029"/>
            <a:ext cx="1090569" cy="80901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Cat</a:t>
            </a:r>
            <a:endParaRPr kumimoji="1"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3" name="円/楕円 28"/>
          <p:cNvSpPr/>
          <p:nvPr/>
        </p:nvSpPr>
        <p:spPr>
          <a:xfrm>
            <a:off x="6732241" y="3556029"/>
            <a:ext cx="1224136" cy="809019"/>
          </a:xfrm>
          <a:prstGeom prst="ellipse">
            <a:avLst/>
          </a:prstGeom>
          <a:solidFill>
            <a:srgbClr val="FFFF00">
              <a:alpha val="23000"/>
            </a:srgbClr>
          </a:solidFill>
          <a:ln>
            <a:solidFill>
              <a:schemeClr val="tx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4" name="円/楕円 29"/>
          <p:cNvSpPr/>
          <p:nvPr/>
        </p:nvSpPr>
        <p:spPr>
          <a:xfrm>
            <a:off x="4026716" y="3556029"/>
            <a:ext cx="1090569" cy="80901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5" name="円/楕円 30"/>
          <p:cNvSpPr/>
          <p:nvPr/>
        </p:nvSpPr>
        <p:spPr>
          <a:xfrm>
            <a:off x="8244408" y="3556029"/>
            <a:ext cx="899592" cy="80901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6" name="右矢印 85"/>
          <p:cNvSpPr/>
          <p:nvPr/>
        </p:nvSpPr>
        <p:spPr>
          <a:xfrm>
            <a:off x="899592" y="3729849"/>
            <a:ext cx="360040" cy="432048"/>
          </a:xfrm>
          <a:prstGeom prst="rightArrow">
            <a:avLst/>
          </a:prstGeom>
          <a:solidFill>
            <a:schemeClr val="bg1"/>
          </a:solidFill>
          <a:ln w="63500">
            <a:solidFill>
              <a:schemeClr val="tx1">
                <a:alpha val="30000"/>
              </a:schemeClr>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右矢印 86"/>
          <p:cNvSpPr/>
          <p:nvPr/>
        </p:nvSpPr>
        <p:spPr>
          <a:xfrm>
            <a:off x="2339752" y="3729849"/>
            <a:ext cx="360040" cy="432048"/>
          </a:xfrm>
          <a:prstGeom prst="rightArrow">
            <a:avLst/>
          </a:prstGeom>
          <a:solidFill>
            <a:schemeClr val="bg1"/>
          </a:solidFill>
          <a:ln w="63500">
            <a:solidFill>
              <a:schemeClr val="tx1">
                <a:alpha val="30000"/>
              </a:schemeClr>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右矢印 89"/>
          <p:cNvSpPr/>
          <p:nvPr/>
        </p:nvSpPr>
        <p:spPr>
          <a:xfrm>
            <a:off x="3707904" y="3729849"/>
            <a:ext cx="360040" cy="432048"/>
          </a:xfrm>
          <a:prstGeom prst="rightArrow">
            <a:avLst/>
          </a:prstGeom>
          <a:solidFill>
            <a:schemeClr val="bg1"/>
          </a:solidFill>
          <a:ln w="635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右矢印 90"/>
          <p:cNvSpPr/>
          <p:nvPr/>
        </p:nvSpPr>
        <p:spPr>
          <a:xfrm>
            <a:off x="5076056" y="3729849"/>
            <a:ext cx="360040" cy="432048"/>
          </a:xfrm>
          <a:prstGeom prst="rightArrow">
            <a:avLst/>
          </a:prstGeom>
          <a:solidFill>
            <a:schemeClr val="bg1"/>
          </a:solidFill>
          <a:ln w="635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右矢印 91"/>
          <p:cNvSpPr/>
          <p:nvPr/>
        </p:nvSpPr>
        <p:spPr>
          <a:xfrm>
            <a:off x="6444208" y="3729849"/>
            <a:ext cx="360040" cy="432048"/>
          </a:xfrm>
          <a:prstGeom prst="rightArrow">
            <a:avLst/>
          </a:prstGeom>
          <a:solidFill>
            <a:schemeClr val="bg1"/>
          </a:solidFill>
          <a:ln w="635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右矢印 92"/>
          <p:cNvSpPr/>
          <p:nvPr/>
        </p:nvSpPr>
        <p:spPr>
          <a:xfrm>
            <a:off x="7884368" y="3729849"/>
            <a:ext cx="360040" cy="432048"/>
          </a:xfrm>
          <a:prstGeom prst="rightArrow">
            <a:avLst/>
          </a:prstGeom>
          <a:solidFill>
            <a:schemeClr val="bg1"/>
          </a:solidFill>
          <a:ln w="63500">
            <a:solidFill>
              <a:schemeClr val="tx1">
                <a:alpha val="30000"/>
              </a:schemeClr>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円/楕円 31"/>
          <p:cNvSpPr/>
          <p:nvPr/>
        </p:nvSpPr>
        <p:spPr>
          <a:xfrm>
            <a:off x="1" y="2403901"/>
            <a:ext cx="899592" cy="809019"/>
          </a:xfrm>
          <a:prstGeom prst="ellipse">
            <a:avLst/>
          </a:prstGeom>
          <a:solidFill>
            <a:srgbClr val="FFFF00">
              <a:alpha val="23000"/>
            </a:srgbClr>
          </a:solidFill>
          <a:ln>
            <a:solidFill>
              <a:schemeClr val="tx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5" name="円/楕円 32"/>
          <p:cNvSpPr/>
          <p:nvPr/>
        </p:nvSpPr>
        <p:spPr>
          <a:xfrm>
            <a:off x="1187625" y="2403901"/>
            <a:ext cx="1183600" cy="80901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6" name="円/楕円 33"/>
          <p:cNvSpPr/>
          <p:nvPr/>
        </p:nvSpPr>
        <p:spPr>
          <a:xfrm>
            <a:off x="2632628" y="2403901"/>
            <a:ext cx="1147262" cy="809019"/>
          </a:xfrm>
          <a:prstGeom prst="ellipse">
            <a:avLst/>
          </a:prstGeom>
          <a:solidFill>
            <a:srgbClr val="FFFF00">
              <a:alpha val="23000"/>
            </a:srgbClr>
          </a:solidFill>
          <a:ln>
            <a:solidFill>
              <a:schemeClr val="tx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7" name="円/楕円 34"/>
          <p:cNvSpPr/>
          <p:nvPr/>
        </p:nvSpPr>
        <p:spPr>
          <a:xfrm>
            <a:off x="5364088" y="2403901"/>
            <a:ext cx="1090569" cy="809019"/>
          </a:xfrm>
          <a:prstGeom prst="ellipse">
            <a:avLst/>
          </a:prstGeom>
          <a:solidFill>
            <a:srgbClr val="FFFF00">
              <a:alpha val="23000"/>
            </a:srgbClr>
          </a:solidFill>
          <a:ln>
            <a:solidFill>
              <a:schemeClr val="tx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8" name="円/楕円 35"/>
          <p:cNvSpPr/>
          <p:nvPr/>
        </p:nvSpPr>
        <p:spPr>
          <a:xfrm>
            <a:off x="6732241" y="2403901"/>
            <a:ext cx="1224136" cy="809019"/>
          </a:xfrm>
          <a:prstGeom prst="ellipse">
            <a:avLst/>
          </a:prstGeom>
          <a:solidFill>
            <a:srgbClr val="FFFF00">
              <a:alpha val="23000"/>
            </a:srgbClr>
          </a:solidFill>
          <a:ln>
            <a:solidFill>
              <a:schemeClr val="tx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9" name="円/楕円 36"/>
          <p:cNvSpPr/>
          <p:nvPr/>
        </p:nvSpPr>
        <p:spPr>
          <a:xfrm>
            <a:off x="4122186" y="2421420"/>
            <a:ext cx="1090569" cy="809019"/>
          </a:xfrm>
          <a:prstGeom prst="ellipse">
            <a:avLst/>
          </a:prstGeom>
          <a:solidFill>
            <a:srgbClr val="FFFF00">
              <a:alpha val="23000"/>
            </a:srgbClr>
          </a:solidFill>
          <a:ln>
            <a:solidFill>
              <a:schemeClr val="tx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0" name="右矢印 99"/>
          <p:cNvSpPr/>
          <p:nvPr/>
        </p:nvSpPr>
        <p:spPr>
          <a:xfrm>
            <a:off x="899592" y="2577721"/>
            <a:ext cx="360040" cy="432048"/>
          </a:xfrm>
          <a:prstGeom prst="rightArrow">
            <a:avLst/>
          </a:prstGeom>
          <a:solidFill>
            <a:schemeClr val="bg1"/>
          </a:solidFill>
          <a:ln w="63500">
            <a:solidFill>
              <a:schemeClr val="tx1">
                <a:alpha val="30000"/>
              </a:schemeClr>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右矢印 100"/>
          <p:cNvSpPr/>
          <p:nvPr/>
        </p:nvSpPr>
        <p:spPr>
          <a:xfrm>
            <a:off x="2339752" y="2577721"/>
            <a:ext cx="360040" cy="432048"/>
          </a:xfrm>
          <a:prstGeom prst="rightArrow">
            <a:avLst/>
          </a:prstGeom>
          <a:solidFill>
            <a:schemeClr val="bg1"/>
          </a:solidFill>
          <a:ln w="63500">
            <a:solidFill>
              <a:schemeClr val="tx1">
                <a:alpha val="30000"/>
              </a:schemeClr>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右矢印 101"/>
          <p:cNvSpPr/>
          <p:nvPr/>
        </p:nvSpPr>
        <p:spPr>
          <a:xfrm>
            <a:off x="3707904" y="2577721"/>
            <a:ext cx="360040" cy="432048"/>
          </a:xfrm>
          <a:prstGeom prst="rightArrow">
            <a:avLst/>
          </a:prstGeom>
          <a:solidFill>
            <a:schemeClr val="bg1"/>
          </a:solidFill>
          <a:ln w="63500">
            <a:solidFill>
              <a:schemeClr val="tx1">
                <a:alpha val="30000"/>
              </a:schemeClr>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右矢印 102"/>
          <p:cNvSpPr/>
          <p:nvPr/>
        </p:nvSpPr>
        <p:spPr>
          <a:xfrm>
            <a:off x="5076056" y="2577721"/>
            <a:ext cx="360040" cy="432048"/>
          </a:xfrm>
          <a:prstGeom prst="rightArrow">
            <a:avLst/>
          </a:prstGeom>
          <a:solidFill>
            <a:schemeClr val="bg1"/>
          </a:solidFill>
          <a:ln w="63500">
            <a:solidFill>
              <a:schemeClr val="tx1">
                <a:alpha val="30000"/>
              </a:schemeClr>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右矢印 103"/>
          <p:cNvSpPr/>
          <p:nvPr/>
        </p:nvSpPr>
        <p:spPr>
          <a:xfrm>
            <a:off x="6444208" y="2577721"/>
            <a:ext cx="360040" cy="432048"/>
          </a:xfrm>
          <a:prstGeom prst="rightArrow">
            <a:avLst/>
          </a:prstGeom>
          <a:solidFill>
            <a:schemeClr val="bg1"/>
          </a:solidFill>
          <a:ln w="63500">
            <a:solidFill>
              <a:schemeClr val="tx1">
                <a:alpha val="30000"/>
              </a:schemeClr>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円/楕円 43"/>
          <p:cNvSpPr/>
          <p:nvPr/>
        </p:nvSpPr>
        <p:spPr>
          <a:xfrm>
            <a:off x="1" y="4636149"/>
            <a:ext cx="899592" cy="809019"/>
          </a:xfrm>
          <a:prstGeom prst="ellipse">
            <a:avLst/>
          </a:prstGeom>
          <a:solidFill>
            <a:srgbClr val="FFFF00">
              <a:alpha val="23000"/>
            </a:srgbClr>
          </a:solidFill>
          <a:ln>
            <a:solidFill>
              <a:schemeClr val="tx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6" name="円/楕円 44"/>
          <p:cNvSpPr/>
          <p:nvPr/>
        </p:nvSpPr>
        <p:spPr>
          <a:xfrm>
            <a:off x="1187625" y="4636149"/>
            <a:ext cx="1183600" cy="809019"/>
          </a:xfrm>
          <a:prstGeom prst="ellipse">
            <a:avLst/>
          </a:prstGeom>
          <a:solidFill>
            <a:srgbClr val="FFFF00">
              <a:alpha val="23000"/>
            </a:srgbClr>
          </a:solidFill>
          <a:ln>
            <a:solidFill>
              <a:schemeClr val="tx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7" name="円/楕円 45"/>
          <p:cNvSpPr/>
          <p:nvPr/>
        </p:nvSpPr>
        <p:spPr>
          <a:xfrm>
            <a:off x="2627785" y="4636149"/>
            <a:ext cx="1147262" cy="809019"/>
          </a:xfrm>
          <a:prstGeom prst="ellipse">
            <a:avLst/>
          </a:prstGeom>
          <a:solidFill>
            <a:srgbClr val="FFFF00">
              <a:alpha val="23000"/>
            </a:srgbClr>
          </a:solidFill>
          <a:ln>
            <a:solidFill>
              <a:schemeClr val="tx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8" name="円/楕円 46"/>
          <p:cNvSpPr/>
          <p:nvPr/>
        </p:nvSpPr>
        <p:spPr>
          <a:xfrm>
            <a:off x="5364088" y="4636149"/>
            <a:ext cx="1090569" cy="809019"/>
          </a:xfrm>
          <a:prstGeom prst="ellipse">
            <a:avLst/>
          </a:prstGeom>
          <a:solidFill>
            <a:srgbClr val="FFFF00">
              <a:alpha val="23000"/>
            </a:srgbClr>
          </a:solidFill>
          <a:ln>
            <a:solidFill>
              <a:schemeClr val="tx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9" name="円/楕円 47"/>
          <p:cNvSpPr/>
          <p:nvPr/>
        </p:nvSpPr>
        <p:spPr>
          <a:xfrm>
            <a:off x="6732241" y="4636149"/>
            <a:ext cx="1224136" cy="80901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0" name="円/楕円 48"/>
          <p:cNvSpPr/>
          <p:nvPr/>
        </p:nvSpPr>
        <p:spPr>
          <a:xfrm>
            <a:off x="4026716" y="4636149"/>
            <a:ext cx="1090569" cy="809019"/>
          </a:xfrm>
          <a:prstGeom prst="ellipse">
            <a:avLst/>
          </a:prstGeom>
          <a:solidFill>
            <a:srgbClr val="FFFF00">
              <a:alpha val="23000"/>
            </a:srgbClr>
          </a:solidFill>
          <a:ln>
            <a:solidFill>
              <a:schemeClr val="tx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1" name="右矢印 110"/>
          <p:cNvSpPr/>
          <p:nvPr/>
        </p:nvSpPr>
        <p:spPr>
          <a:xfrm>
            <a:off x="899592" y="4809969"/>
            <a:ext cx="360040" cy="432048"/>
          </a:xfrm>
          <a:prstGeom prst="rightArrow">
            <a:avLst/>
          </a:prstGeom>
          <a:solidFill>
            <a:schemeClr val="bg1"/>
          </a:solidFill>
          <a:ln w="63500">
            <a:solidFill>
              <a:schemeClr val="tx1">
                <a:alpha val="30000"/>
              </a:schemeClr>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右矢印 111"/>
          <p:cNvSpPr/>
          <p:nvPr/>
        </p:nvSpPr>
        <p:spPr>
          <a:xfrm>
            <a:off x="2339752" y="4809969"/>
            <a:ext cx="360040" cy="432048"/>
          </a:xfrm>
          <a:prstGeom prst="rightArrow">
            <a:avLst/>
          </a:prstGeom>
          <a:solidFill>
            <a:schemeClr val="bg1"/>
          </a:solidFill>
          <a:ln w="63500">
            <a:solidFill>
              <a:schemeClr val="tx1">
                <a:alpha val="30000"/>
              </a:schemeClr>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右矢印 112"/>
          <p:cNvSpPr/>
          <p:nvPr/>
        </p:nvSpPr>
        <p:spPr>
          <a:xfrm>
            <a:off x="3707904" y="4809969"/>
            <a:ext cx="360040" cy="432048"/>
          </a:xfrm>
          <a:prstGeom prst="rightArrow">
            <a:avLst/>
          </a:prstGeom>
          <a:solidFill>
            <a:schemeClr val="bg1"/>
          </a:solidFill>
          <a:ln w="63500">
            <a:solidFill>
              <a:schemeClr val="tx1">
                <a:alpha val="30000"/>
              </a:schemeClr>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右矢印 113"/>
          <p:cNvSpPr/>
          <p:nvPr/>
        </p:nvSpPr>
        <p:spPr>
          <a:xfrm>
            <a:off x="5076056" y="4809969"/>
            <a:ext cx="360040" cy="432048"/>
          </a:xfrm>
          <a:prstGeom prst="rightArrow">
            <a:avLst/>
          </a:prstGeom>
          <a:solidFill>
            <a:schemeClr val="bg1"/>
          </a:solidFill>
          <a:ln w="63500">
            <a:solidFill>
              <a:schemeClr val="tx1">
                <a:alpha val="30000"/>
              </a:schemeClr>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右矢印 114"/>
          <p:cNvSpPr/>
          <p:nvPr/>
        </p:nvSpPr>
        <p:spPr>
          <a:xfrm rot="19434130">
            <a:off x="7670221" y="4465668"/>
            <a:ext cx="995733" cy="330843"/>
          </a:xfrm>
          <a:prstGeom prst="rightArrow">
            <a:avLst/>
          </a:prstGeom>
          <a:solidFill>
            <a:schemeClr val="bg1"/>
          </a:solidFill>
          <a:ln w="635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右矢印 115"/>
          <p:cNvSpPr/>
          <p:nvPr/>
        </p:nvSpPr>
        <p:spPr>
          <a:xfrm rot="2165870" flipV="1">
            <a:off x="7678846" y="3097517"/>
            <a:ext cx="995733" cy="330843"/>
          </a:xfrm>
          <a:prstGeom prst="rightArrow">
            <a:avLst/>
          </a:prstGeom>
          <a:solidFill>
            <a:schemeClr val="bg1"/>
          </a:solidFill>
          <a:ln w="63500">
            <a:solidFill>
              <a:schemeClr val="tx1">
                <a:alpha val="30000"/>
              </a:schemeClr>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右矢印 116"/>
          <p:cNvSpPr/>
          <p:nvPr/>
        </p:nvSpPr>
        <p:spPr>
          <a:xfrm rot="19434130">
            <a:off x="611560" y="3169524"/>
            <a:ext cx="864095" cy="330843"/>
          </a:xfrm>
          <a:prstGeom prst="rightArrow">
            <a:avLst/>
          </a:prstGeom>
          <a:solidFill>
            <a:schemeClr val="bg1"/>
          </a:solidFill>
          <a:ln w="635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右矢印 117"/>
          <p:cNvSpPr/>
          <p:nvPr/>
        </p:nvSpPr>
        <p:spPr>
          <a:xfrm rot="2165870" flipV="1">
            <a:off x="611561" y="3251651"/>
            <a:ext cx="864095" cy="330843"/>
          </a:xfrm>
          <a:prstGeom prst="rightArrow">
            <a:avLst/>
          </a:prstGeom>
          <a:solidFill>
            <a:schemeClr val="bg1"/>
          </a:solidFill>
          <a:ln w="63500">
            <a:solidFill>
              <a:schemeClr val="tx1">
                <a:alpha val="30000"/>
              </a:schemeClr>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右矢印 118"/>
          <p:cNvSpPr/>
          <p:nvPr/>
        </p:nvSpPr>
        <p:spPr>
          <a:xfrm rot="19434130">
            <a:off x="2051720" y="3169524"/>
            <a:ext cx="864095" cy="330843"/>
          </a:xfrm>
          <a:prstGeom prst="rightArrow">
            <a:avLst/>
          </a:prstGeom>
          <a:solidFill>
            <a:schemeClr val="bg1"/>
          </a:solidFill>
          <a:ln w="63500">
            <a:solidFill>
              <a:schemeClr val="tx1">
                <a:alpha val="30000"/>
              </a:schemeClr>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右矢印 119"/>
          <p:cNvSpPr/>
          <p:nvPr/>
        </p:nvSpPr>
        <p:spPr>
          <a:xfrm rot="2165870" flipV="1">
            <a:off x="2051721" y="3251651"/>
            <a:ext cx="864095" cy="330843"/>
          </a:xfrm>
          <a:prstGeom prst="rightArrow">
            <a:avLst/>
          </a:prstGeom>
          <a:solidFill>
            <a:schemeClr val="bg1"/>
          </a:solidFill>
          <a:ln w="635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右矢印 120"/>
          <p:cNvSpPr/>
          <p:nvPr/>
        </p:nvSpPr>
        <p:spPr>
          <a:xfrm rot="19434130">
            <a:off x="3419872" y="3169524"/>
            <a:ext cx="864095" cy="330843"/>
          </a:xfrm>
          <a:prstGeom prst="rightArrow">
            <a:avLst/>
          </a:prstGeom>
          <a:solidFill>
            <a:schemeClr val="bg1"/>
          </a:solidFill>
          <a:ln w="63500">
            <a:solidFill>
              <a:schemeClr val="tx1">
                <a:alpha val="30000"/>
              </a:schemeClr>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右矢印 121"/>
          <p:cNvSpPr/>
          <p:nvPr/>
        </p:nvSpPr>
        <p:spPr>
          <a:xfrm rot="2165870" flipV="1">
            <a:off x="3419873" y="3251651"/>
            <a:ext cx="864095" cy="330843"/>
          </a:xfrm>
          <a:prstGeom prst="rightArrow">
            <a:avLst/>
          </a:prstGeom>
          <a:solidFill>
            <a:schemeClr val="bg1"/>
          </a:solidFill>
          <a:ln w="63500">
            <a:solidFill>
              <a:schemeClr val="tx1">
                <a:alpha val="30000"/>
              </a:schemeClr>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右矢印 122"/>
          <p:cNvSpPr/>
          <p:nvPr/>
        </p:nvSpPr>
        <p:spPr>
          <a:xfrm rot="19434130">
            <a:off x="4860032" y="3169524"/>
            <a:ext cx="864095" cy="330843"/>
          </a:xfrm>
          <a:prstGeom prst="rightArrow">
            <a:avLst/>
          </a:prstGeom>
          <a:solidFill>
            <a:schemeClr val="bg1"/>
          </a:solidFill>
          <a:ln w="63500">
            <a:solidFill>
              <a:schemeClr val="tx1">
                <a:alpha val="30000"/>
              </a:schemeClr>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右矢印 123"/>
          <p:cNvSpPr/>
          <p:nvPr/>
        </p:nvSpPr>
        <p:spPr>
          <a:xfrm rot="2165870" flipV="1">
            <a:off x="4860033" y="3251651"/>
            <a:ext cx="864095" cy="330843"/>
          </a:xfrm>
          <a:prstGeom prst="rightArrow">
            <a:avLst/>
          </a:prstGeom>
          <a:solidFill>
            <a:schemeClr val="bg1"/>
          </a:solidFill>
          <a:ln w="63500">
            <a:solidFill>
              <a:schemeClr val="tx1">
                <a:alpha val="30000"/>
              </a:schemeClr>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右矢印 124"/>
          <p:cNvSpPr/>
          <p:nvPr/>
        </p:nvSpPr>
        <p:spPr>
          <a:xfrm rot="19434130">
            <a:off x="6228184" y="3169524"/>
            <a:ext cx="864095" cy="330843"/>
          </a:xfrm>
          <a:prstGeom prst="rightArrow">
            <a:avLst/>
          </a:prstGeom>
          <a:solidFill>
            <a:schemeClr val="bg1"/>
          </a:solidFill>
          <a:ln w="63500">
            <a:solidFill>
              <a:schemeClr val="tx1">
                <a:alpha val="30000"/>
              </a:schemeClr>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右矢印 125"/>
          <p:cNvSpPr/>
          <p:nvPr/>
        </p:nvSpPr>
        <p:spPr>
          <a:xfrm rot="2165870" flipV="1">
            <a:off x="6228185" y="3251651"/>
            <a:ext cx="864095" cy="330843"/>
          </a:xfrm>
          <a:prstGeom prst="rightArrow">
            <a:avLst/>
          </a:prstGeom>
          <a:solidFill>
            <a:schemeClr val="bg1"/>
          </a:solidFill>
          <a:ln w="63500">
            <a:solidFill>
              <a:schemeClr val="tx1">
                <a:alpha val="30000"/>
              </a:schemeClr>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右矢印 126"/>
          <p:cNvSpPr/>
          <p:nvPr/>
        </p:nvSpPr>
        <p:spPr>
          <a:xfrm>
            <a:off x="6444208" y="4852173"/>
            <a:ext cx="360040" cy="432048"/>
          </a:xfrm>
          <a:prstGeom prst="rightArrow">
            <a:avLst/>
          </a:prstGeom>
          <a:solidFill>
            <a:schemeClr val="bg1"/>
          </a:solidFill>
          <a:ln w="63500">
            <a:solidFill>
              <a:schemeClr val="tx1">
                <a:alpha val="30000"/>
              </a:schemeClr>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右矢印 127"/>
          <p:cNvSpPr/>
          <p:nvPr/>
        </p:nvSpPr>
        <p:spPr>
          <a:xfrm rot="19434130">
            <a:off x="611560" y="4291848"/>
            <a:ext cx="864095" cy="330843"/>
          </a:xfrm>
          <a:prstGeom prst="rightArrow">
            <a:avLst/>
          </a:prstGeom>
          <a:solidFill>
            <a:schemeClr val="bg1"/>
          </a:solidFill>
          <a:ln w="63500">
            <a:solidFill>
              <a:schemeClr val="tx1">
                <a:alpha val="30000"/>
              </a:schemeClr>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9" name="右矢印 128"/>
          <p:cNvSpPr/>
          <p:nvPr/>
        </p:nvSpPr>
        <p:spPr>
          <a:xfrm rot="2165870" flipV="1">
            <a:off x="611561" y="4373975"/>
            <a:ext cx="864095" cy="330843"/>
          </a:xfrm>
          <a:prstGeom prst="rightArrow">
            <a:avLst/>
          </a:prstGeom>
          <a:solidFill>
            <a:schemeClr val="bg1"/>
          </a:solidFill>
          <a:ln w="63500">
            <a:solidFill>
              <a:schemeClr val="tx1">
                <a:alpha val="30000"/>
              </a:schemeClr>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 name="右矢印 129"/>
          <p:cNvSpPr/>
          <p:nvPr/>
        </p:nvSpPr>
        <p:spPr>
          <a:xfrm rot="19434130">
            <a:off x="2051720" y="4291848"/>
            <a:ext cx="864095" cy="330843"/>
          </a:xfrm>
          <a:prstGeom prst="rightArrow">
            <a:avLst/>
          </a:prstGeom>
          <a:solidFill>
            <a:schemeClr val="bg1"/>
          </a:solidFill>
          <a:ln w="63500">
            <a:solidFill>
              <a:schemeClr val="tx1">
                <a:alpha val="30000"/>
              </a:schemeClr>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右矢印 130"/>
          <p:cNvSpPr/>
          <p:nvPr/>
        </p:nvSpPr>
        <p:spPr>
          <a:xfrm rot="2165870" flipV="1">
            <a:off x="2051721" y="4373975"/>
            <a:ext cx="864095" cy="330843"/>
          </a:xfrm>
          <a:prstGeom prst="rightArrow">
            <a:avLst/>
          </a:prstGeom>
          <a:solidFill>
            <a:schemeClr val="bg1"/>
          </a:solidFill>
          <a:ln w="63500">
            <a:solidFill>
              <a:schemeClr val="tx1">
                <a:alpha val="30000"/>
              </a:schemeClr>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右矢印 131"/>
          <p:cNvSpPr/>
          <p:nvPr/>
        </p:nvSpPr>
        <p:spPr>
          <a:xfrm rot="19434130">
            <a:off x="3419872" y="4291848"/>
            <a:ext cx="864095" cy="330843"/>
          </a:xfrm>
          <a:prstGeom prst="rightArrow">
            <a:avLst/>
          </a:prstGeom>
          <a:solidFill>
            <a:schemeClr val="bg1"/>
          </a:solidFill>
          <a:ln w="63500">
            <a:solidFill>
              <a:schemeClr val="tx1">
                <a:alpha val="30000"/>
              </a:schemeClr>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右矢印 132"/>
          <p:cNvSpPr/>
          <p:nvPr/>
        </p:nvSpPr>
        <p:spPr>
          <a:xfrm rot="2165870" flipV="1">
            <a:off x="3419873" y="4373975"/>
            <a:ext cx="864095" cy="330843"/>
          </a:xfrm>
          <a:prstGeom prst="rightArrow">
            <a:avLst/>
          </a:prstGeom>
          <a:solidFill>
            <a:schemeClr val="bg1"/>
          </a:solidFill>
          <a:ln w="63500">
            <a:solidFill>
              <a:schemeClr val="tx1">
                <a:alpha val="30000"/>
              </a:schemeClr>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4" name="右矢印 133"/>
          <p:cNvSpPr/>
          <p:nvPr/>
        </p:nvSpPr>
        <p:spPr>
          <a:xfrm rot="19434130">
            <a:off x="4860032" y="4291848"/>
            <a:ext cx="864095" cy="330843"/>
          </a:xfrm>
          <a:prstGeom prst="rightArrow">
            <a:avLst/>
          </a:prstGeom>
          <a:solidFill>
            <a:schemeClr val="bg1"/>
          </a:solidFill>
          <a:ln w="63500">
            <a:solidFill>
              <a:schemeClr val="tx1">
                <a:alpha val="30000"/>
              </a:schemeClr>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5" name="右矢印 134"/>
          <p:cNvSpPr/>
          <p:nvPr/>
        </p:nvSpPr>
        <p:spPr>
          <a:xfrm rot="2165870" flipV="1">
            <a:off x="4860033" y="4373975"/>
            <a:ext cx="864095" cy="330843"/>
          </a:xfrm>
          <a:prstGeom prst="rightArrow">
            <a:avLst/>
          </a:prstGeom>
          <a:solidFill>
            <a:schemeClr val="bg1"/>
          </a:solidFill>
          <a:ln w="63500">
            <a:solidFill>
              <a:schemeClr val="tx1">
                <a:alpha val="30000"/>
              </a:schemeClr>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右矢印 135"/>
          <p:cNvSpPr/>
          <p:nvPr/>
        </p:nvSpPr>
        <p:spPr>
          <a:xfrm rot="19434130">
            <a:off x="6228184" y="4291848"/>
            <a:ext cx="864095" cy="330843"/>
          </a:xfrm>
          <a:prstGeom prst="rightArrow">
            <a:avLst/>
          </a:prstGeom>
          <a:solidFill>
            <a:schemeClr val="bg1"/>
          </a:solidFill>
          <a:ln w="63500">
            <a:solidFill>
              <a:schemeClr val="tx1">
                <a:alpha val="30000"/>
              </a:schemeClr>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右矢印 136"/>
          <p:cNvSpPr/>
          <p:nvPr/>
        </p:nvSpPr>
        <p:spPr>
          <a:xfrm rot="2165870" flipV="1">
            <a:off x="6228185" y="4373975"/>
            <a:ext cx="864095" cy="330843"/>
          </a:xfrm>
          <a:prstGeom prst="rightArrow">
            <a:avLst/>
          </a:prstGeom>
          <a:solidFill>
            <a:schemeClr val="bg1"/>
          </a:solidFill>
          <a:ln w="63500">
            <a:solidFill>
              <a:schemeClr val="tx1">
                <a:alpha val="30000"/>
              </a:schemeClr>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8" name="右矢印 137"/>
          <p:cNvSpPr/>
          <p:nvPr/>
        </p:nvSpPr>
        <p:spPr>
          <a:xfrm>
            <a:off x="2699792" y="1484728"/>
            <a:ext cx="2016224" cy="851357"/>
          </a:xfrm>
          <a:prstGeom prst="rightArrow">
            <a:avLst/>
          </a:prstGeom>
          <a:solidFill>
            <a:schemeClr val="bg1"/>
          </a:solidFill>
          <a:ln w="635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A:Action</a:t>
            </a:r>
            <a:endParaRPr kumimoji="1"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39" name="直線矢印コネクタ 138"/>
          <p:cNvCxnSpPr/>
          <p:nvPr/>
        </p:nvCxnSpPr>
        <p:spPr>
          <a:xfrm>
            <a:off x="2699791" y="2132820"/>
            <a:ext cx="1188133" cy="1613960"/>
          </a:xfrm>
          <a:prstGeom prst="straightConnector1">
            <a:avLst/>
          </a:prstGeom>
          <a:ln w="38100">
            <a:solidFill>
              <a:schemeClr val="tx1"/>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140" name="直線矢印コネクタ 139"/>
          <p:cNvCxnSpPr>
            <a:stCxn id="138" idx="3"/>
          </p:cNvCxnSpPr>
          <p:nvPr/>
        </p:nvCxnSpPr>
        <p:spPr>
          <a:xfrm flipH="1">
            <a:off x="3923928" y="1910407"/>
            <a:ext cx="792088" cy="1950585"/>
          </a:xfrm>
          <a:prstGeom prst="straightConnector1">
            <a:avLst/>
          </a:prstGeom>
          <a:ln w="38100">
            <a:solidFill>
              <a:schemeClr val="tx1"/>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141" name="正方形/長方形 140"/>
          <p:cNvSpPr/>
          <p:nvPr/>
        </p:nvSpPr>
        <p:spPr>
          <a:xfrm>
            <a:off x="4716016" y="1412720"/>
            <a:ext cx="4104574" cy="1015663"/>
          </a:xfrm>
          <a:prstGeom prst="rect">
            <a:avLst/>
          </a:prstGeom>
          <a:solidFill>
            <a:schemeClr val="bg1"/>
          </a:solidFill>
        </p:spPr>
        <p:txBody>
          <a:bodyPr wrap="square">
            <a:spAutoFit/>
          </a:bodyPr>
          <a:lstStyle/>
          <a:p>
            <a:pPr algn="ct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With the growing number of blind people, the action" to mass produce the shamisen.</a:t>
            </a:r>
            <a:endParaRPr lang="en-US" altLang="ja-JP" sz="20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42" name="円/楕円 144"/>
          <p:cNvSpPr/>
          <p:nvPr/>
        </p:nvSpPr>
        <p:spPr>
          <a:xfrm>
            <a:off x="2371225" y="5644261"/>
            <a:ext cx="1984751" cy="73701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S:State</a:t>
            </a:r>
            <a:endParaRPr kumimoji="1"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43" name="直線矢印コネクタ 142"/>
          <p:cNvCxnSpPr>
            <a:stCxn id="82" idx="4"/>
            <a:endCxn id="142" idx="1"/>
          </p:cNvCxnSpPr>
          <p:nvPr/>
        </p:nvCxnSpPr>
        <p:spPr>
          <a:xfrm flipH="1">
            <a:off x="2661885" y="4365048"/>
            <a:ext cx="3247488" cy="1387146"/>
          </a:xfrm>
          <a:prstGeom prst="straightConnector1">
            <a:avLst/>
          </a:prstGeom>
          <a:ln w="38100">
            <a:solidFill>
              <a:schemeClr val="tx1"/>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144" name="正方形/長方形 143"/>
          <p:cNvSpPr/>
          <p:nvPr/>
        </p:nvSpPr>
        <p:spPr>
          <a:xfrm>
            <a:off x="4490264" y="5517290"/>
            <a:ext cx="4644008" cy="1323439"/>
          </a:xfrm>
          <a:prstGeom prst="rect">
            <a:avLst/>
          </a:prstGeom>
          <a:solidFill>
            <a:schemeClr val="bg1"/>
          </a:solidFill>
        </p:spPr>
        <p:txBody>
          <a:bodyPr wrap="square">
            <a:spAutoFit/>
          </a:bodyPr>
          <a:lstStyle/>
          <a:p>
            <a:pPr algn="ct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Cats are being captured as material for the shamisen, and the number of cats is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decreasing,</a:t>
            </a:r>
          </a:p>
          <a:p>
            <a:pPr algn="ct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And rats bite tubs</a:t>
            </a:r>
            <a:endParaRPr lang="en-US" altLang="ja-JP" sz="2000" b="1"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45" name="直線矢印コネクタ 144"/>
          <p:cNvCxnSpPr>
            <a:stCxn id="82" idx="4"/>
            <a:endCxn id="142" idx="6"/>
          </p:cNvCxnSpPr>
          <p:nvPr/>
        </p:nvCxnSpPr>
        <p:spPr>
          <a:xfrm flipH="1">
            <a:off x="4355976" y="4365048"/>
            <a:ext cx="1553397" cy="1647719"/>
          </a:xfrm>
          <a:prstGeom prst="straightConnector1">
            <a:avLst/>
          </a:prstGeom>
          <a:ln w="38100">
            <a:solidFill>
              <a:schemeClr val="tx1"/>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146" name="タイトル 1"/>
          <p:cNvSpPr txBox="1">
            <a:spLocks/>
          </p:cNvSpPr>
          <p:nvPr/>
        </p:nvSpPr>
        <p:spPr bwMode="gray">
          <a:xfrm>
            <a:off x="-3542" y="3747094"/>
            <a:ext cx="911648" cy="400110"/>
          </a:xfrm>
          <a:prstGeom prst="rect">
            <a:avLst/>
          </a:prstGeom>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r>
              <a:rPr lang="en-US" altLang="ja-JP" sz="2000" b="1" dirty="0" smtClean="0">
                <a:latin typeface="Meiryo UI" panose="020B0604030504040204" pitchFamily="50" charset="-128"/>
                <a:ea typeface="Meiryo UI" panose="020B0604030504040204" pitchFamily="50" charset="-128"/>
              </a:rPr>
              <a:t>Wind</a:t>
            </a:r>
            <a:endParaRPr lang="en-US" altLang="ja-JP" sz="2000" b="1" dirty="0">
              <a:latin typeface="Meiryo UI" panose="020B0604030504040204" pitchFamily="50" charset="-128"/>
              <a:ea typeface="Meiryo UI" panose="020B0604030504040204" pitchFamily="50" charset="-128"/>
            </a:endParaRPr>
          </a:p>
        </p:txBody>
      </p:sp>
      <p:sp>
        <p:nvSpPr>
          <p:cNvPr id="147" name="タイトル 1"/>
          <p:cNvSpPr txBox="1">
            <a:spLocks/>
          </p:cNvSpPr>
          <p:nvPr/>
        </p:nvSpPr>
        <p:spPr bwMode="gray">
          <a:xfrm>
            <a:off x="1353756" y="2604814"/>
            <a:ext cx="911648" cy="400110"/>
          </a:xfrm>
          <a:prstGeom prst="rect">
            <a:avLst/>
          </a:prstGeom>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r>
              <a:rPr lang="en-US" altLang="ja-JP" sz="2000" b="1" dirty="0" smtClean="0">
                <a:latin typeface="Meiryo UI" panose="020B0604030504040204" pitchFamily="50" charset="-128"/>
                <a:ea typeface="Meiryo UI" panose="020B0604030504040204" pitchFamily="50" charset="-128"/>
              </a:rPr>
              <a:t>Dust</a:t>
            </a:r>
            <a:endParaRPr lang="en-US" altLang="ja-JP" sz="2000" b="1" dirty="0">
              <a:latin typeface="Meiryo UI" panose="020B0604030504040204" pitchFamily="50" charset="-128"/>
              <a:ea typeface="Meiryo UI" panose="020B0604030504040204" pitchFamily="50" charset="-128"/>
            </a:endParaRPr>
          </a:p>
        </p:txBody>
      </p:sp>
      <p:sp>
        <p:nvSpPr>
          <p:cNvPr id="148" name="タイトル 1"/>
          <p:cNvSpPr txBox="1">
            <a:spLocks/>
          </p:cNvSpPr>
          <p:nvPr/>
        </p:nvSpPr>
        <p:spPr bwMode="gray">
          <a:xfrm>
            <a:off x="2636819" y="3618786"/>
            <a:ext cx="1142185" cy="707886"/>
          </a:xfrm>
          <a:prstGeom prst="rect">
            <a:avLst/>
          </a:prstGeom>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r>
              <a:rPr lang="en-US" altLang="ja-JP" sz="2000" b="1" dirty="0">
                <a:latin typeface="Meiryo UI" panose="020B0604030504040204" pitchFamily="50" charset="-128"/>
                <a:ea typeface="Meiryo UI" panose="020B0604030504040204" pitchFamily="50" charset="-128"/>
              </a:rPr>
              <a:t>blind person</a:t>
            </a:r>
          </a:p>
        </p:txBody>
      </p:sp>
      <p:sp>
        <p:nvSpPr>
          <p:cNvPr id="149" name="タイトル 1"/>
          <p:cNvSpPr txBox="1">
            <a:spLocks/>
          </p:cNvSpPr>
          <p:nvPr/>
        </p:nvSpPr>
        <p:spPr bwMode="gray">
          <a:xfrm>
            <a:off x="4079610" y="3639159"/>
            <a:ext cx="996445" cy="707886"/>
          </a:xfrm>
          <a:prstGeom prst="rect">
            <a:avLst/>
          </a:prstGeom>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r>
              <a:rPr lang="en-US" altLang="ja-JP" sz="2000" b="1" dirty="0" smtClean="0">
                <a:latin typeface="Meiryo UI" panose="020B0604030504040204" pitchFamily="50" charset="-128"/>
                <a:ea typeface="Meiryo UI" panose="020B0604030504040204" pitchFamily="50" charset="-128"/>
              </a:rPr>
              <a:t>Shamisen</a:t>
            </a:r>
            <a:endParaRPr lang="en-US" altLang="ja-JP" sz="2000" b="1" dirty="0">
              <a:latin typeface="Meiryo UI" panose="020B0604030504040204" pitchFamily="50" charset="-128"/>
              <a:ea typeface="Meiryo UI" panose="020B0604030504040204" pitchFamily="50" charset="-128"/>
            </a:endParaRPr>
          </a:p>
        </p:txBody>
      </p:sp>
      <p:sp>
        <p:nvSpPr>
          <p:cNvPr id="150" name="タイトル 1"/>
          <p:cNvSpPr txBox="1">
            <a:spLocks/>
          </p:cNvSpPr>
          <p:nvPr/>
        </p:nvSpPr>
        <p:spPr bwMode="gray">
          <a:xfrm>
            <a:off x="6804122" y="4823732"/>
            <a:ext cx="1053473" cy="400110"/>
          </a:xfrm>
          <a:prstGeom prst="rect">
            <a:avLst/>
          </a:prstGeom>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r>
              <a:rPr lang="en-US" altLang="ja-JP" sz="2000" b="1" dirty="0" smtClean="0">
                <a:latin typeface="Meiryo UI" panose="020B0604030504040204" pitchFamily="50" charset="-128"/>
                <a:ea typeface="Meiryo UI" panose="020B0604030504040204" pitchFamily="50" charset="-128"/>
              </a:rPr>
              <a:t>Mouse</a:t>
            </a:r>
            <a:endParaRPr lang="en-US" altLang="ja-JP" sz="2000" b="1" dirty="0">
              <a:latin typeface="Meiryo UI" panose="020B0604030504040204" pitchFamily="50" charset="-128"/>
              <a:ea typeface="Meiryo UI" panose="020B0604030504040204" pitchFamily="50" charset="-128"/>
            </a:endParaRPr>
          </a:p>
        </p:txBody>
      </p:sp>
      <p:sp>
        <p:nvSpPr>
          <p:cNvPr id="151" name="タイトル 1"/>
          <p:cNvSpPr txBox="1">
            <a:spLocks/>
          </p:cNvSpPr>
          <p:nvPr/>
        </p:nvSpPr>
        <p:spPr bwMode="gray">
          <a:xfrm>
            <a:off x="8318358" y="3769767"/>
            <a:ext cx="759012" cy="400110"/>
          </a:xfrm>
          <a:prstGeom prst="rect">
            <a:avLst/>
          </a:prstGeom>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r>
              <a:rPr lang="en-US" altLang="ja-JP" sz="2000" b="1" dirty="0" smtClean="0">
                <a:latin typeface="Meiryo UI" panose="020B0604030504040204" pitchFamily="50" charset="-128"/>
                <a:ea typeface="Meiryo UI" panose="020B0604030504040204" pitchFamily="50" charset="-128"/>
              </a:rPr>
              <a:t>Tub</a:t>
            </a:r>
            <a:endParaRPr lang="en-US" altLang="ja-JP" sz="2000" b="1" dirty="0">
              <a:latin typeface="Meiryo UI" panose="020B0604030504040204" pitchFamily="50" charset="-128"/>
              <a:ea typeface="Meiryo UI" panose="020B0604030504040204" pitchFamily="50" charset="-128"/>
            </a:endParaRPr>
          </a:p>
        </p:txBody>
      </p:sp>
      <p:pic>
        <p:nvPicPr>
          <p:cNvPr id="1030" name="Picture 6" descr="ホコリイラスト／無料イラスト/フリー素材なら「イラストAC」"/>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4046" y="1498879"/>
            <a:ext cx="1334593" cy="999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229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www.kobore.net/brib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540" y="1628750"/>
            <a:ext cx="6696929" cy="5022697"/>
          </a:xfrm>
          <a:prstGeom prst="rect">
            <a:avLst/>
          </a:prstGeom>
          <a:noFill/>
          <a:extLst>
            <a:ext uri="{909E8E84-426E-40DD-AFC4-6F175D3DCCD1}">
              <a14:hiddenFill xmlns:a14="http://schemas.microsoft.com/office/drawing/2010/main">
                <a:solidFill>
                  <a:srgbClr val="FFFFFF"/>
                </a:solidFill>
              </a14:hiddenFill>
            </a:ext>
          </a:extLst>
        </p:spPr>
      </p:pic>
      <p:sp>
        <p:nvSpPr>
          <p:cNvPr id="3" name="タイトル 1"/>
          <p:cNvSpPr txBox="1">
            <a:spLocks/>
          </p:cNvSpPr>
          <p:nvPr/>
        </p:nvSpPr>
        <p:spPr bwMode="gray">
          <a:xfrm>
            <a:off x="113191" y="116540"/>
            <a:ext cx="8507457" cy="523220"/>
          </a:xfrm>
          <a:prstGeom prst="rect">
            <a:avLst/>
          </a:prstGeom>
        </p:spPr>
        <p:txBody>
          <a:bodyPr wrap="non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pPr algn="l"/>
            <a:r>
              <a:rPr lang="en-US" altLang="ja-JP" sz="2800" b="1" dirty="0" smtClean="0">
                <a:latin typeface="Meiryo UI" pitchFamily="50" charset="-128"/>
                <a:ea typeface="Meiryo UI" pitchFamily="50" charset="-128"/>
              </a:rPr>
              <a:t> </a:t>
            </a:r>
            <a:r>
              <a:rPr lang="en-US" altLang="ja-JP" sz="2800" b="1" dirty="0">
                <a:latin typeface="Meiryo UI" pitchFamily="50" charset="-128"/>
                <a:ea typeface="Meiryo UI" pitchFamily="50" charset="-128"/>
              </a:rPr>
              <a:t>4.9 Reinforcement learning mechanism </a:t>
            </a:r>
            <a:r>
              <a:rPr lang="en-US" altLang="ja-JP" sz="2800" b="1" dirty="0" smtClean="0">
                <a:latin typeface="Meiryo UI" pitchFamily="50" charset="-128"/>
                <a:ea typeface="Meiryo UI" pitchFamily="50" charset="-128"/>
              </a:rPr>
              <a:t>(1)</a:t>
            </a:r>
            <a:endParaRPr lang="en-US" altLang="ja-JP" sz="2800" b="1" dirty="0">
              <a:latin typeface="Meiryo UI" pitchFamily="50" charset="-128"/>
              <a:ea typeface="Meiryo UI" pitchFamily="50" charset="-128"/>
            </a:endParaRPr>
          </a:p>
        </p:txBody>
      </p:sp>
      <p:sp>
        <p:nvSpPr>
          <p:cNvPr id="4" name="正方形/長方形 3"/>
          <p:cNvSpPr/>
          <p:nvPr/>
        </p:nvSpPr>
        <p:spPr>
          <a:xfrm>
            <a:off x="0" y="968820"/>
            <a:ext cx="9144000" cy="523220"/>
          </a:xfrm>
          <a:prstGeom prst="rect">
            <a:avLst/>
          </a:prstGeom>
          <a:solidFill>
            <a:schemeClr val="bg1">
              <a:lumMod val="95000"/>
            </a:schemeClr>
          </a:solidFill>
        </p:spPr>
        <p:txBody>
          <a:bodyPr wrap="square">
            <a:spAutoFit/>
          </a:bodyPr>
          <a:lstStyle/>
          <a:p>
            <a:pPr algn="ctr"/>
            <a:r>
              <a:rPr lang="en-US" altLang="ja-JP" sz="2800" b="1" dirty="0" smtClean="0">
                <a:solidFill>
                  <a:srgbClr val="000066"/>
                </a:solidFill>
                <a:latin typeface="Meiryo UI" panose="020B0604030504040204" pitchFamily="50" charset="-128"/>
                <a:ea typeface="Meiryo UI" panose="020B0604030504040204" pitchFamily="50" charset="-128"/>
              </a:rPr>
              <a:t>Let’s explain “</a:t>
            </a:r>
            <a:r>
              <a:rPr lang="en-US" altLang="ja-JP" sz="2800" b="1" dirty="0" err="1" smtClean="0">
                <a:solidFill>
                  <a:srgbClr val="000066"/>
                </a:solidFill>
                <a:latin typeface="Meiryo UI" panose="020B0604030504040204" pitchFamily="50" charset="-128"/>
                <a:ea typeface="Meiryo UI" panose="020B0604030504040204" pitchFamily="50" charset="-128"/>
              </a:rPr>
              <a:t>RL</a:t>
            </a:r>
            <a:r>
              <a:rPr lang="en-US" altLang="ja-JP" sz="2800" b="1" dirty="0" smtClean="0">
                <a:solidFill>
                  <a:srgbClr val="000066"/>
                </a:solidFill>
                <a:latin typeface="Meiryo UI" panose="020B0604030504040204" pitchFamily="50" charset="-128"/>
                <a:ea typeface="Meiryo UI" panose="020B0604030504040204" pitchFamily="50" charset="-128"/>
              </a:rPr>
              <a:t>” from view of “bribe”</a:t>
            </a:r>
            <a:endParaRPr lang="ja-JP" altLang="en-US" sz="2800" b="1" dirty="0">
              <a:solidFill>
                <a:srgbClr val="000066"/>
              </a:solidFill>
              <a:latin typeface="Meiryo UI" panose="020B0604030504040204" pitchFamily="50" charset="-128"/>
              <a:ea typeface="Meiryo UI" panose="020B0604030504040204" pitchFamily="50" charset="-128"/>
            </a:endParaRPr>
          </a:p>
        </p:txBody>
      </p:sp>
      <p:sp>
        <p:nvSpPr>
          <p:cNvPr id="5" name="正方形/長方形 4"/>
          <p:cNvSpPr/>
          <p:nvPr/>
        </p:nvSpPr>
        <p:spPr>
          <a:xfrm>
            <a:off x="5940190" y="1628750"/>
            <a:ext cx="2075825" cy="307777"/>
          </a:xfrm>
          <a:prstGeom prst="rect">
            <a:avLst/>
          </a:prstGeom>
        </p:spPr>
        <p:txBody>
          <a:bodyPr wrap="none">
            <a:spAutoFit/>
          </a:bodyPr>
          <a:lstStyle/>
          <a:p>
            <a:r>
              <a:rPr lang="ja-JP" altLang="en-US" sz="1400" b="1" dirty="0">
                <a:solidFill>
                  <a:schemeClr val="bg1"/>
                </a:solidFill>
                <a:latin typeface="Meiryo UI" panose="020B0604030504040204" pitchFamily="50" charset="-128"/>
                <a:ea typeface="Meiryo UI" panose="020B0604030504040204" pitchFamily="50" charset="-128"/>
              </a:rPr>
              <a:t>Illustrated by Ebata</a:t>
            </a:r>
          </a:p>
        </p:txBody>
      </p:sp>
    </p:spTree>
    <p:extLst>
      <p:ext uri="{BB962C8B-B14F-4D97-AF65-F5344CB8AC3E}">
        <p14:creationId xmlns:p14="http://schemas.microsoft.com/office/powerpoint/2010/main" val="1168934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4" descr="木桶イラスト／無料イラスト/フリー素材なら「イラストA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7830" y="4357536"/>
            <a:ext cx="916036" cy="701469"/>
          </a:xfrm>
          <a:prstGeom prst="rect">
            <a:avLst/>
          </a:prstGeom>
          <a:noFill/>
          <a:extLst>
            <a:ext uri="{909E8E84-426E-40DD-AFC4-6F175D3DCCD1}">
              <a14:hiddenFill xmlns:a14="http://schemas.microsoft.com/office/drawing/2010/main">
                <a:solidFill>
                  <a:srgbClr val="FFFFFF"/>
                </a:solidFill>
              </a14:hiddenFill>
            </a:ext>
          </a:extLst>
        </p:spPr>
      </p:pic>
      <p:sp>
        <p:nvSpPr>
          <p:cNvPr id="88" name="タイトル 1"/>
          <p:cNvSpPr txBox="1">
            <a:spLocks/>
          </p:cNvSpPr>
          <p:nvPr/>
        </p:nvSpPr>
        <p:spPr bwMode="gray">
          <a:xfrm>
            <a:off x="113191" y="116540"/>
            <a:ext cx="8632491" cy="523220"/>
          </a:xfrm>
          <a:prstGeom prst="rect">
            <a:avLst/>
          </a:prstGeom>
        </p:spPr>
        <p:txBody>
          <a:bodyPr wrap="non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pPr algn="l"/>
            <a:r>
              <a:rPr lang="en-US" altLang="ja-JP" sz="2800" b="1" dirty="0" smtClean="0">
                <a:latin typeface="Meiryo UI" pitchFamily="50" charset="-128"/>
                <a:ea typeface="Meiryo UI" pitchFamily="50" charset="-128"/>
              </a:rPr>
              <a:t>4.10 </a:t>
            </a:r>
            <a:r>
              <a:rPr lang="en-US" altLang="ja-JP" sz="2800" b="1" dirty="0">
                <a:latin typeface="Meiryo UI" pitchFamily="50" charset="-128"/>
                <a:ea typeface="Meiryo UI" pitchFamily="50" charset="-128"/>
              </a:rPr>
              <a:t>Reinforcement learning mechanism </a:t>
            </a:r>
            <a:r>
              <a:rPr lang="en-US" altLang="ja-JP" sz="2800" b="1" dirty="0" smtClean="0">
                <a:latin typeface="Meiryo UI" pitchFamily="50" charset="-128"/>
                <a:ea typeface="Meiryo UI" pitchFamily="50" charset="-128"/>
              </a:rPr>
              <a:t>(2)</a:t>
            </a:r>
            <a:endParaRPr lang="ja-JP" altLang="en-US" sz="2800" b="1" dirty="0">
              <a:latin typeface="Meiryo UI" pitchFamily="50" charset="-128"/>
              <a:ea typeface="Meiryo UI" pitchFamily="50" charset="-128"/>
            </a:endParaRPr>
          </a:p>
        </p:txBody>
      </p:sp>
      <p:sp>
        <p:nvSpPr>
          <p:cNvPr id="89" name="正方形/長方形 88"/>
          <p:cNvSpPr/>
          <p:nvPr/>
        </p:nvSpPr>
        <p:spPr>
          <a:xfrm>
            <a:off x="0" y="860390"/>
            <a:ext cx="9108630" cy="954107"/>
          </a:xfrm>
          <a:prstGeom prst="rect">
            <a:avLst/>
          </a:prstGeom>
          <a:solidFill>
            <a:schemeClr val="bg1">
              <a:lumMod val="95000"/>
            </a:schemeClr>
          </a:solidFill>
        </p:spPr>
        <p:txBody>
          <a:bodyPr wrap="square">
            <a:spAutoFit/>
          </a:bodyPr>
          <a:lstStyle/>
          <a:p>
            <a:pPr algn="ctr"/>
            <a:r>
              <a:rPr lang="en-US" altLang="ja-JP" sz="2800" b="1" dirty="0" smtClean="0">
                <a:solidFill>
                  <a:srgbClr val="000066"/>
                </a:solidFill>
                <a:latin typeface="Meiryo UI" panose="020B0604030504040204" pitchFamily="50" charset="-128"/>
                <a:ea typeface="Meiryo UI" panose="020B0604030504040204" pitchFamily="50" charset="-128"/>
              </a:rPr>
              <a:t>Give much money </a:t>
            </a:r>
            <a:r>
              <a:rPr lang="en-US" altLang="ja-JP" sz="2800" b="1" dirty="0">
                <a:solidFill>
                  <a:srgbClr val="000066"/>
                </a:solidFill>
                <a:latin typeface="Meiryo UI" panose="020B0604030504040204" pitchFamily="50" charset="-128"/>
                <a:ea typeface="Meiryo UI" panose="020B0604030504040204" pitchFamily="50" charset="-128"/>
              </a:rPr>
              <a:t>to the status that contributed to the sales of the tub.</a:t>
            </a:r>
            <a:endParaRPr lang="ja-JP" altLang="en-US" sz="2800" b="1" dirty="0">
              <a:solidFill>
                <a:srgbClr val="000066"/>
              </a:solidFill>
              <a:latin typeface="Meiryo UI" panose="020B0604030504040204" pitchFamily="50" charset="-128"/>
              <a:ea typeface="Meiryo UI" panose="020B0604030504040204" pitchFamily="50" charset="-128"/>
            </a:endParaRPr>
          </a:p>
        </p:txBody>
      </p:sp>
      <p:sp>
        <p:nvSpPr>
          <p:cNvPr id="76" name="円/楕円 27"/>
          <p:cNvSpPr/>
          <p:nvPr/>
        </p:nvSpPr>
        <p:spPr>
          <a:xfrm>
            <a:off x="2452988" y="3628151"/>
            <a:ext cx="1090569" cy="80901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7" name="円/楕円 28"/>
          <p:cNvSpPr/>
          <p:nvPr/>
        </p:nvSpPr>
        <p:spPr>
          <a:xfrm>
            <a:off x="3821141" y="3628151"/>
            <a:ext cx="1224136" cy="809019"/>
          </a:xfrm>
          <a:prstGeom prst="ellipse">
            <a:avLst/>
          </a:prstGeom>
          <a:solidFill>
            <a:srgbClr val="FFFF00">
              <a:alpha val="23000"/>
            </a:srgbClr>
          </a:solidFill>
          <a:ln>
            <a:solidFill>
              <a:schemeClr val="tx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8" name="円/楕円 29"/>
          <p:cNvSpPr/>
          <p:nvPr/>
        </p:nvSpPr>
        <p:spPr>
          <a:xfrm>
            <a:off x="1115616" y="3628151"/>
            <a:ext cx="1090569" cy="80901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2" name="円/楕円 30"/>
          <p:cNvSpPr/>
          <p:nvPr/>
        </p:nvSpPr>
        <p:spPr>
          <a:xfrm>
            <a:off x="5333308" y="3628151"/>
            <a:ext cx="899592" cy="80901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3" name="円/楕円 34"/>
          <p:cNvSpPr/>
          <p:nvPr/>
        </p:nvSpPr>
        <p:spPr>
          <a:xfrm>
            <a:off x="2452988" y="2476023"/>
            <a:ext cx="1090569" cy="809019"/>
          </a:xfrm>
          <a:prstGeom prst="ellipse">
            <a:avLst/>
          </a:prstGeom>
          <a:solidFill>
            <a:srgbClr val="FFFF00">
              <a:alpha val="23000"/>
            </a:srgbClr>
          </a:solidFill>
          <a:ln>
            <a:solidFill>
              <a:schemeClr val="tx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4" name="円/楕円 35"/>
          <p:cNvSpPr/>
          <p:nvPr/>
        </p:nvSpPr>
        <p:spPr>
          <a:xfrm>
            <a:off x="3821141" y="2476023"/>
            <a:ext cx="1224136" cy="809019"/>
          </a:xfrm>
          <a:prstGeom prst="ellipse">
            <a:avLst/>
          </a:prstGeom>
          <a:solidFill>
            <a:srgbClr val="FFFF00">
              <a:alpha val="23000"/>
            </a:srgbClr>
          </a:solidFill>
          <a:ln>
            <a:solidFill>
              <a:schemeClr val="tx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5" name="円/楕円 36"/>
          <p:cNvSpPr/>
          <p:nvPr/>
        </p:nvSpPr>
        <p:spPr>
          <a:xfrm>
            <a:off x="1115616" y="2476023"/>
            <a:ext cx="1090569" cy="809019"/>
          </a:xfrm>
          <a:prstGeom prst="ellipse">
            <a:avLst/>
          </a:prstGeom>
          <a:solidFill>
            <a:srgbClr val="FFFF00">
              <a:alpha val="23000"/>
            </a:srgbClr>
          </a:solidFill>
          <a:ln>
            <a:solidFill>
              <a:schemeClr val="tx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6" name="円/楕円 46"/>
          <p:cNvSpPr/>
          <p:nvPr/>
        </p:nvSpPr>
        <p:spPr>
          <a:xfrm>
            <a:off x="2452988" y="4708271"/>
            <a:ext cx="1090569" cy="809019"/>
          </a:xfrm>
          <a:prstGeom prst="ellipse">
            <a:avLst/>
          </a:prstGeom>
          <a:solidFill>
            <a:srgbClr val="FFFF00">
              <a:alpha val="23000"/>
            </a:srgbClr>
          </a:solidFill>
          <a:ln>
            <a:solidFill>
              <a:schemeClr val="tx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7" name="円/楕円 47"/>
          <p:cNvSpPr/>
          <p:nvPr/>
        </p:nvSpPr>
        <p:spPr>
          <a:xfrm>
            <a:off x="3821141" y="4708271"/>
            <a:ext cx="1224136" cy="80901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8" name="円/楕円 48"/>
          <p:cNvSpPr/>
          <p:nvPr/>
        </p:nvSpPr>
        <p:spPr>
          <a:xfrm>
            <a:off x="1115616" y="4708271"/>
            <a:ext cx="1090569" cy="809019"/>
          </a:xfrm>
          <a:prstGeom prst="ellipse">
            <a:avLst/>
          </a:prstGeom>
          <a:solidFill>
            <a:srgbClr val="FFFF00">
              <a:alpha val="23000"/>
            </a:srgbClr>
          </a:solidFill>
          <a:ln>
            <a:solidFill>
              <a:schemeClr val="tx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59" name="図 1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6296" y="3429058"/>
            <a:ext cx="1410738" cy="1252735"/>
          </a:xfrm>
          <a:prstGeom prst="rect">
            <a:avLst/>
          </a:prstGeom>
        </p:spPr>
      </p:pic>
      <p:sp>
        <p:nvSpPr>
          <p:cNvPr id="160" name="下矢印 159"/>
          <p:cNvSpPr/>
          <p:nvPr/>
        </p:nvSpPr>
        <p:spPr>
          <a:xfrm rot="16200000" flipV="1">
            <a:off x="6336196" y="3609078"/>
            <a:ext cx="720080" cy="792088"/>
          </a:xfrm>
          <a:prstGeom prst="downArrow">
            <a:avLst/>
          </a:prstGeom>
          <a:solidFill>
            <a:srgbClr val="FF0000"/>
          </a:solidFill>
          <a:ln w="63500">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1" name="下矢印 160"/>
          <p:cNvSpPr/>
          <p:nvPr/>
        </p:nvSpPr>
        <p:spPr>
          <a:xfrm rot="18425950" flipV="1">
            <a:off x="5191646" y="2839425"/>
            <a:ext cx="360040" cy="792088"/>
          </a:xfrm>
          <a:prstGeom prst="downArrow">
            <a:avLst/>
          </a:prstGeom>
          <a:solidFill>
            <a:srgbClr val="FF0000"/>
          </a:solidFill>
          <a:ln w="63500">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2" name="下矢印 161"/>
          <p:cNvSpPr/>
          <p:nvPr/>
        </p:nvSpPr>
        <p:spPr>
          <a:xfrm rot="16200000" flipV="1">
            <a:off x="4968044" y="3897110"/>
            <a:ext cx="360040" cy="288032"/>
          </a:xfrm>
          <a:prstGeom prst="downArrow">
            <a:avLst/>
          </a:prstGeom>
          <a:solidFill>
            <a:srgbClr val="FF0000"/>
          </a:solidFill>
          <a:ln w="63500">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下矢印 162"/>
          <p:cNvSpPr/>
          <p:nvPr/>
        </p:nvSpPr>
        <p:spPr>
          <a:xfrm rot="3174050">
            <a:off x="5079182" y="4330436"/>
            <a:ext cx="487552" cy="792088"/>
          </a:xfrm>
          <a:prstGeom prst="downArrow">
            <a:avLst/>
          </a:prstGeom>
          <a:solidFill>
            <a:srgbClr val="FF0000"/>
          </a:solidFill>
          <a:ln w="63500">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4" name="下矢印 163"/>
          <p:cNvSpPr/>
          <p:nvPr/>
        </p:nvSpPr>
        <p:spPr>
          <a:xfrm rot="18425950" flipV="1">
            <a:off x="3422998" y="4186420"/>
            <a:ext cx="487552" cy="792088"/>
          </a:xfrm>
          <a:prstGeom prst="downArrow">
            <a:avLst/>
          </a:prstGeom>
          <a:solidFill>
            <a:srgbClr val="FF0000"/>
          </a:solidFill>
          <a:ln w="63500">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5" name="下矢印 164"/>
          <p:cNvSpPr/>
          <p:nvPr/>
        </p:nvSpPr>
        <p:spPr>
          <a:xfrm rot="16200000" flipV="1">
            <a:off x="3497740" y="4977230"/>
            <a:ext cx="360040" cy="288032"/>
          </a:xfrm>
          <a:prstGeom prst="downArrow">
            <a:avLst/>
          </a:prstGeom>
          <a:solidFill>
            <a:srgbClr val="FF0000"/>
          </a:solidFill>
          <a:ln w="63500">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6" name="下矢印 165"/>
          <p:cNvSpPr/>
          <p:nvPr/>
        </p:nvSpPr>
        <p:spPr>
          <a:xfrm rot="3174050">
            <a:off x="3535462" y="4234715"/>
            <a:ext cx="360040" cy="792088"/>
          </a:xfrm>
          <a:prstGeom prst="downArrow">
            <a:avLst/>
          </a:prstGeom>
          <a:solidFill>
            <a:srgbClr val="FF0000"/>
          </a:solidFill>
          <a:ln w="63500">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7" name="下矢印 166"/>
          <p:cNvSpPr/>
          <p:nvPr/>
        </p:nvSpPr>
        <p:spPr>
          <a:xfrm rot="3174050">
            <a:off x="3535462" y="3055449"/>
            <a:ext cx="360040" cy="792088"/>
          </a:xfrm>
          <a:prstGeom prst="downArrow">
            <a:avLst/>
          </a:prstGeom>
          <a:solidFill>
            <a:srgbClr val="FF0000"/>
          </a:solidFill>
          <a:ln w="63500">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8" name="下矢印 167"/>
          <p:cNvSpPr/>
          <p:nvPr/>
        </p:nvSpPr>
        <p:spPr>
          <a:xfrm rot="18425950" flipV="1">
            <a:off x="3520305" y="2983441"/>
            <a:ext cx="360040" cy="792088"/>
          </a:xfrm>
          <a:prstGeom prst="downArrow">
            <a:avLst/>
          </a:prstGeom>
          <a:solidFill>
            <a:srgbClr val="FF0000"/>
          </a:solidFill>
          <a:ln w="63500">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9" name="下矢印 168"/>
          <p:cNvSpPr/>
          <p:nvPr/>
        </p:nvSpPr>
        <p:spPr>
          <a:xfrm rot="16200000" flipV="1">
            <a:off x="3497740" y="2744982"/>
            <a:ext cx="360040" cy="288032"/>
          </a:xfrm>
          <a:prstGeom prst="downArrow">
            <a:avLst/>
          </a:prstGeom>
          <a:solidFill>
            <a:srgbClr val="FF0000"/>
          </a:solidFill>
          <a:ln w="63500">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0" name="図 1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5936" y="2636970"/>
            <a:ext cx="919579" cy="466974"/>
          </a:xfrm>
          <a:prstGeom prst="rect">
            <a:avLst/>
          </a:prstGeom>
        </p:spPr>
      </p:pic>
      <p:pic>
        <p:nvPicPr>
          <p:cNvPr id="171" name="図 1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5936" y="3789098"/>
            <a:ext cx="919579" cy="466974"/>
          </a:xfrm>
          <a:prstGeom prst="rect">
            <a:avLst/>
          </a:prstGeom>
        </p:spPr>
      </p:pic>
      <p:pic>
        <p:nvPicPr>
          <p:cNvPr id="172" name="図 17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5936" y="4869218"/>
            <a:ext cx="919579" cy="466974"/>
          </a:xfrm>
          <a:prstGeom prst="rect">
            <a:avLst/>
          </a:prstGeom>
        </p:spPr>
      </p:pic>
      <p:pic>
        <p:nvPicPr>
          <p:cNvPr id="173" name="図 1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5936" y="4653194"/>
            <a:ext cx="919579" cy="466974"/>
          </a:xfrm>
          <a:prstGeom prst="rect">
            <a:avLst/>
          </a:prstGeom>
        </p:spPr>
      </p:pic>
      <p:pic>
        <p:nvPicPr>
          <p:cNvPr id="174" name="図 17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5936" y="4437170"/>
            <a:ext cx="919579" cy="466974"/>
          </a:xfrm>
          <a:prstGeom prst="rect">
            <a:avLst/>
          </a:prstGeom>
        </p:spPr>
      </p:pic>
      <p:grpSp>
        <p:nvGrpSpPr>
          <p:cNvPr id="175" name="グループ化 174"/>
          <p:cNvGrpSpPr/>
          <p:nvPr/>
        </p:nvGrpSpPr>
        <p:grpSpPr>
          <a:xfrm>
            <a:off x="2631077" y="3538148"/>
            <a:ext cx="772270" cy="755006"/>
            <a:chOff x="2483768" y="3284984"/>
            <a:chExt cx="919579" cy="899022"/>
          </a:xfrm>
        </p:grpSpPr>
        <p:pic>
          <p:nvPicPr>
            <p:cNvPr id="176" name="図 1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83768" y="3717032"/>
              <a:ext cx="919579" cy="466974"/>
            </a:xfrm>
            <a:prstGeom prst="rect">
              <a:avLst/>
            </a:prstGeom>
          </p:spPr>
        </p:pic>
        <p:pic>
          <p:nvPicPr>
            <p:cNvPr id="177" name="図 17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83768" y="3501008"/>
              <a:ext cx="919579" cy="466974"/>
            </a:xfrm>
            <a:prstGeom prst="rect">
              <a:avLst/>
            </a:prstGeom>
          </p:spPr>
        </p:pic>
        <p:pic>
          <p:nvPicPr>
            <p:cNvPr id="178" name="図 17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83768" y="3284984"/>
              <a:ext cx="919579" cy="466974"/>
            </a:xfrm>
            <a:prstGeom prst="rect">
              <a:avLst/>
            </a:prstGeom>
          </p:spPr>
        </p:pic>
      </p:grpSp>
      <p:grpSp>
        <p:nvGrpSpPr>
          <p:cNvPr id="179" name="グループ化 178"/>
          <p:cNvGrpSpPr/>
          <p:nvPr/>
        </p:nvGrpSpPr>
        <p:grpSpPr>
          <a:xfrm>
            <a:off x="1187624" y="3538148"/>
            <a:ext cx="772270" cy="755006"/>
            <a:chOff x="2483768" y="3284984"/>
            <a:chExt cx="919579" cy="899022"/>
          </a:xfrm>
        </p:grpSpPr>
        <p:pic>
          <p:nvPicPr>
            <p:cNvPr id="180" name="図 1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83768" y="3717032"/>
              <a:ext cx="919579" cy="466974"/>
            </a:xfrm>
            <a:prstGeom prst="rect">
              <a:avLst/>
            </a:prstGeom>
          </p:spPr>
        </p:pic>
        <p:pic>
          <p:nvPicPr>
            <p:cNvPr id="181" name="図 18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83768" y="3501008"/>
              <a:ext cx="919579" cy="466974"/>
            </a:xfrm>
            <a:prstGeom prst="rect">
              <a:avLst/>
            </a:prstGeom>
          </p:spPr>
        </p:pic>
        <p:pic>
          <p:nvPicPr>
            <p:cNvPr id="182" name="図 18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83768" y="3284984"/>
              <a:ext cx="919579" cy="466974"/>
            </a:xfrm>
            <a:prstGeom prst="rect">
              <a:avLst/>
            </a:prstGeom>
          </p:spPr>
        </p:pic>
      </p:grpSp>
      <p:sp>
        <p:nvSpPr>
          <p:cNvPr id="183" name="下矢印 182"/>
          <p:cNvSpPr/>
          <p:nvPr/>
        </p:nvSpPr>
        <p:spPr>
          <a:xfrm rot="16200000" flipV="1">
            <a:off x="2059972" y="3852854"/>
            <a:ext cx="487552" cy="360040"/>
          </a:xfrm>
          <a:prstGeom prst="downArrow">
            <a:avLst/>
          </a:prstGeom>
          <a:solidFill>
            <a:srgbClr val="FF0000"/>
          </a:solidFill>
          <a:ln w="63500">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4" name="図 1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17736" y="2667114"/>
            <a:ext cx="792088" cy="402232"/>
          </a:xfrm>
          <a:prstGeom prst="rect">
            <a:avLst/>
          </a:prstGeom>
        </p:spPr>
      </p:pic>
      <p:pic>
        <p:nvPicPr>
          <p:cNvPr id="185" name="図 18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9632" y="2667114"/>
            <a:ext cx="792088" cy="402232"/>
          </a:xfrm>
          <a:prstGeom prst="rect">
            <a:avLst/>
          </a:prstGeom>
        </p:spPr>
      </p:pic>
      <p:pic>
        <p:nvPicPr>
          <p:cNvPr id="186" name="図 18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9632" y="4909410"/>
            <a:ext cx="792088" cy="402232"/>
          </a:xfrm>
          <a:prstGeom prst="rect">
            <a:avLst/>
          </a:prstGeom>
        </p:spPr>
      </p:pic>
      <p:pic>
        <p:nvPicPr>
          <p:cNvPr id="187" name="図 18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55776" y="4909410"/>
            <a:ext cx="792088" cy="402232"/>
          </a:xfrm>
          <a:prstGeom prst="rect">
            <a:avLst/>
          </a:prstGeom>
        </p:spPr>
      </p:pic>
      <p:sp>
        <p:nvSpPr>
          <p:cNvPr id="188" name="下矢印 187"/>
          <p:cNvSpPr/>
          <p:nvPr/>
        </p:nvSpPr>
        <p:spPr>
          <a:xfrm rot="16200000" flipV="1">
            <a:off x="2159732" y="4977230"/>
            <a:ext cx="360040" cy="288032"/>
          </a:xfrm>
          <a:prstGeom prst="downArrow">
            <a:avLst/>
          </a:prstGeom>
          <a:solidFill>
            <a:srgbClr val="FF0000"/>
          </a:solidFill>
          <a:ln w="63500">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9" name="下矢印 188"/>
          <p:cNvSpPr/>
          <p:nvPr/>
        </p:nvSpPr>
        <p:spPr>
          <a:xfrm rot="16200000" flipV="1">
            <a:off x="2159732" y="2816990"/>
            <a:ext cx="360040" cy="288032"/>
          </a:xfrm>
          <a:prstGeom prst="downArrow">
            <a:avLst/>
          </a:prstGeom>
          <a:solidFill>
            <a:srgbClr val="FF0000"/>
          </a:solidFill>
          <a:ln w="63500">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0" name="下矢印 189"/>
          <p:cNvSpPr/>
          <p:nvPr/>
        </p:nvSpPr>
        <p:spPr>
          <a:xfrm rot="3174050">
            <a:off x="2152153" y="3055449"/>
            <a:ext cx="360040" cy="792088"/>
          </a:xfrm>
          <a:prstGeom prst="downArrow">
            <a:avLst/>
          </a:prstGeom>
          <a:solidFill>
            <a:srgbClr val="FF0000"/>
          </a:solidFill>
          <a:ln w="63500">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1" name="下矢印 190"/>
          <p:cNvSpPr/>
          <p:nvPr/>
        </p:nvSpPr>
        <p:spPr>
          <a:xfrm rot="18425950" flipV="1">
            <a:off x="2136996" y="2983441"/>
            <a:ext cx="360040" cy="792088"/>
          </a:xfrm>
          <a:prstGeom prst="downArrow">
            <a:avLst/>
          </a:prstGeom>
          <a:solidFill>
            <a:srgbClr val="FF0000"/>
          </a:solidFill>
          <a:ln w="63500">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2" name="下矢印 191"/>
          <p:cNvSpPr/>
          <p:nvPr/>
        </p:nvSpPr>
        <p:spPr>
          <a:xfrm rot="3174050">
            <a:off x="2152153" y="4207576"/>
            <a:ext cx="360040" cy="792088"/>
          </a:xfrm>
          <a:prstGeom prst="downArrow">
            <a:avLst/>
          </a:prstGeom>
          <a:solidFill>
            <a:srgbClr val="FF0000"/>
          </a:solidFill>
          <a:ln w="63500">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3" name="下矢印 192"/>
          <p:cNvSpPr/>
          <p:nvPr/>
        </p:nvSpPr>
        <p:spPr>
          <a:xfrm rot="18425950" flipV="1">
            <a:off x="2136996" y="4135568"/>
            <a:ext cx="360040" cy="792088"/>
          </a:xfrm>
          <a:prstGeom prst="downArrow">
            <a:avLst/>
          </a:prstGeom>
          <a:solidFill>
            <a:srgbClr val="FF0000"/>
          </a:solidFill>
          <a:ln w="63500">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4" name="タイトル 1"/>
          <p:cNvSpPr txBox="1">
            <a:spLocks/>
          </p:cNvSpPr>
          <p:nvPr/>
        </p:nvSpPr>
        <p:spPr bwMode="gray">
          <a:xfrm>
            <a:off x="5415791" y="3836506"/>
            <a:ext cx="759012" cy="400110"/>
          </a:xfrm>
          <a:prstGeom prst="rect">
            <a:avLst/>
          </a:prstGeom>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r>
              <a:rPr lang="en-US" altLang="ja-JP" sz="2000" b="1" dirty="0" smtClean="0">
                <a:latin typeface="Meiryo UI" panose="020B0604030504040204" pitchFamily="50" charset="-128"/>
                <a:ea typeface="Meiryo UI" panose="020B0604030504040204" pitchFamily="50" charset="-128"/>
              </a:rPr>
              <a:t>Tub</a:t>
            </a:r>
            <a:endParaRPr lang="en-US" altLang="ja-JP" sz="20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075800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 descr="木桶イラスト／無料イラスト/フリー素材なら「イラストA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6358" y="4140427"/>
            <a:ext cx="916036" cy="701469"/>
          </a:xfrm>
          <a:prstGeom prst="rect">
            <a:avLst/>
          </a:prstGeom>
          <a:noFill/>
          <a:extLst>
            <a:ext uri="{909E8E84-426E-40DD-AFC4-6F175D3DCCD1}">
              <a14:hiddenFill xmlns:a14="http://schemas.microsoft.com/office/drawing/2010/main">
                <a:solidFill>
                  <a:srgbClr val="FFFFFF"/>
                </a:solidFill>
              </a14:hiddenFill>
            </a:ext>
          </a:extLst>
        </p:spPr>
      </p:pic>
      <p:sp>
        <p:nvSpPr>
          <p:cNvPr id="88" name="タイトル 1"/>
          <p:cNvSpPr txBox="1">
            <a:spLocks/>
          </p:cNvSpPr>
          <p:nvPr/>
        </p:nvSpPr>
        <p:spPr bwMode="gray">
          <a:xfrm>
            <a:off x="113191" y="116540"/>
            <a:ext cx="8632491" cy="523220"/>
          </a:xfrm>
          <a:prstGeom prst="rect">
            <a:avLst/>
          </a:prstGeom>
        </p:spPr>
        <p:txBody>
          <a:bodyPr wrap="non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pPr algn="l"/>
            <a:r>
              <a:rPr lang="en-US" altLang="ja-JP" sz="2800" b="1" dirty="0" smtClean="0">
                <a:latin typeface="Meiryo UI" pitchFamily="50" charset="-128"/>
                <a:ea typeface="Meiryo UI" pitchFamily="50" charset="-128"/>
              </a:rPr>
              <a:t>4.11 </a:t>
            </a:r>
            <a:r>
              <a:rPr lang="en-US" altLang="ja-JP" sz="2800" b="1" dirty="0">
                <a:latin typeface="Meiryo UI" pitchFamily="50" charset="-128"/>
                <a:ea typeface="Meiryo UI" pitchFamily="50" charset="-128"/>
              </a:rPr>
              <a:t>Reinforcement learning mechanism </a:t>
            </a:r>
            <a:r>
              <a:rPr lang="en-US" altLang="ja-JP" sz="2800" b="1" dirty="0" smtClean="0">
                <a:latin typeface="Meiryo UI" pitchFamily="50" charset="-128"/>
                <a:ea typeface="Meiryo UI" pitchFamily="50" charset="-128"/>
              </a:rPr>
              <a:t>(3)</a:t>
            </a:r>
            <a:endParaRPr lang="ja-JP" altLang="en-US" sz="2800" b="1" dirty="0">
              <a:latin typeface="Meiryo UI" pitchFamily="50" charset="-128"/>
              <a:ea typeface="Meiryo UI" pitchFamily="50" charset="-128"/>
            </a:endParaRPr>
          </a:p>
        </p:txBody>
      </p:sp>
      <p:sp>
        <p:nvSpPr>
          <p:cNvPr id="89" name="正方形/長方形 88"/>
          <p:cNvSpPr/>
          <p:nvPr/>
        </p:nvSpPr>
        <p:spPr>
          <a:xfrm>
            <a:off x="0" y="860390"/>
            <a:ext cx="9108630" cy="954107"/>
          </a:xfrm>
          <a:prstGeom prst="rect">
            <a:avLst/>
          </a:prstGeom>
          <a:solidFill>
            <a:schemeClr val="bg1">
              <a:lumMod val="95000"/>
            </a:schemeClr>
          </a:solidFill>
        </p:spPr>
        <p:txBody>
          <a:bodyPr wrap="square">
            <a:spAutoFit/>
          </a:bodyPr>
          <a:lstStyle/>
          <a:p>
            <a:pPr algn="ctr"/>
            <a:r>
              <a:rPr lang="en-US" altLang="ja-JP" sz="2800" b="1" dirty="0">
                <a:solidFill>
                  <a:srgbClr val="000066"/>
                </a:solidFill>
                <a:latin typeface="Meiryo UI" panose="020B0604030504040204" pitchFamily="50" charset="-128"/>
                <a:ea typeface="Meiryo UI" panose="020B0604030504040204" pitchFamily="50" charset="-128"/>
              </a:rPr>
              <a:t>One state will accommodate the next state in order to get money</a:t>
            </a:r>
            <a:endParaRPr lang="ja-JP" altLang="en-US" sz="2800" b="1" dirty="0">
              <a:solidFill>
                <a:srgbClr val="000066"/>
              </a:solidFill>
              <a:latin typeface="Meiryo UI" panose="020B0604030504040204" pitchFamily="50" charset="-128"/>
              <a:ea typeface="Meiryo UI" panose="020B0604030504040204" pitchFamily="50" charset="-128"/>
            </a:endParaRPr>
          </a:p>
        </p:txBody>
      </p:sp>
      <p:sp>
        <p:nvSpPr>
          <p:cNvPr id="51" name="円/楕円 165"/>
          <p:cNvSpPr/>
          <p:nvPr/>
        </p:nvSpPr>
        <p:spPr>
          <a:xfrm>
            <a:off x="2452988" y="3412121"/>
            <a:ext cx="1090569" cy="80901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円/楕円 166"/>
          <p:cNvSpPr/>
          <p:nvPr/>
        </p:nvSpPr>
        <p:spPr>
          <a:xfrm>
            <a:off x="3851920" y="3384428"/>
            <a:ext cx="1224136" cy="809019"/>
          </a:xfrm>
          <a:prstGeom prst="ellipse">
            <a:avLst/>
          </a:prstGeom>
          <a:solidFill>
            <a:srgbClr val="FFFF00">
              <a:alpha val="23000"/>
            </a:srgbClr>
          </a:solidFill>
          <a:ln>
            <a:solidFill>
              <a:schemeClr val="tx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円/楕円 167"/>
          <p:cNvSpPr/>
          <p:nvPr/>
        </p:nvSpPr>
        <p:spPr>
          <a:xfrm>
            <a:off x="1115616" y="3412121"/>
            <a:ext cx="1090569" cy="80901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円/楕円 168"/>
          <p:cNvSpPr/>
          <p:nvPr/>
        </p:nvSpPr>
        <p:spPr>
          <a:xfrm>
            <a:off x="5333308" y="3387407"/>
            <a:ext cx="899592" cy="80901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円/楕円 169"/>
          <p:cNvSpPr/>
          <p:nvPr/>
        </p:nvSpPr>
        <p:spPr>
          <a:xfrm>
            <a:off x="2452988" y="2259993"/>
            <a:ext cx="1090569" cy="809019"/>
          </a:xfrm>
          <a:prstGeom prst="ellipse">
            <a:avLst/>
          </a:prstGeom>
          <a:solidFill>
            <a:srgbClr val="FFFF00">
              <a:alpha val="23000"/>
            </a:srgbClr>
          </a:solidFill>
          <a:ln>
            <a:solidFill>
              <a:schemeClr val="tx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円/楕円 170"/>
          <p:cNvSpPr/>
          <p:nvPr/>
        </p:nvSpPr>
        <p:spPr>
          <a:xfrm>
            <a:off x="3821141" y="2259993"/>
            <a:ext cx="1224136" cy="809019"/>
          </a:xfrm>
          <a:prstGeom prst="ellipse">
            <a:avLst/>
          </a:prstGeom>
          <a:solidFill>
            <a:srgbClr val="FFFF00">
              <a:alpha val="23000"/>
            </a:srgbClr>
          </a:solidFill>
          <a:ln>
            <a:solidFill>
              <a:schemeClr val="tx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円/楕円 171"/>
          <p:cNvSpPr/>
          <p:nvPr/>
        </p:nvSpPr>
        <p:spPr>
          <a:xfrm>
            <a:off x="1115616" y="2259993"/>
            <a:ext cx="1090569" cy="809019"/>
          </a:xfrm>
          <a:prstGeom prst="ellipse">
            <a:avLst/>
          </a:prstGeom>
          <a:solidFill>
            <a:srgbClr val="FFFF00">
              <a:alpha val="23000"/>
            </a:srgbClr>
          </a:solidFill>
          <a:ln>
            <a:solidFill>
              <a:schemeClr val="tx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円/楕円 172"/>
          <p:cNvSpPr/>
          <p:nvPr/>
        </p:nvSpPr>
        <p:spPr>
          <a:xfrm>
            <a:off x="2452988" y="4492241"/>
            <a:ext cx="1090569" cy="809019"/>
          </a:xfrm>
          <a:prstGeom prst="ellipse">
            <a:avLst/>
          </a:prstGeom>
          <a:solidFill>
            <a:srgbClr val="FFFF00">
              <a:alpha val="23000"/>
            </a:srgbClr>
          </a:solidFill>
          <a:ln>
            <a:solidFill>
              <a:schemeClr val="tx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円/楕円 173"/>
          <p:cNvSpPr/>
          <p:nvPr/>
        </p:nvSpPr>
        <p:spPr>
          <a:xfrm>
            <a:off x="3821141" y="4492241"/>
            <a:ext cx="1224136" cy="80901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円/楕円 174"/>
          <p:cNvSpPr/>
          <p:nvPr/>
        </p:nvSpPr>
        <p:spPr>
          <a:xfrm>
            <a:off x="1115616" y="4492241"/>
            <a:ext cx="1090569" cy="809019"/>
          </a:xfrm>
          <a:prstGeom prst="ellipse">
            <a:avLst/>
          </a:prstGeom>
          <a:solidFill>
            <a:srgbClr val="FFFF00">
              <a:alpha val="23000"/>
            </a:srgbClr>
          </a:solidFill>
          <a:ln>
            <a:solidFill>
              <a:schemeClr val="tx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下矢印 60"/>
          <p:cNvSpPr/>
          <p:nvPr/>
        </p:nvSpPr>
        <p:spPr>
          <a:xfrm rot="3174050" flipH="1" flipV="1">
            <a:off x="5054469" y="3995641"/>
            <a:ext cx="487552" cy="792088"/>
          </a:xfrm>
          <a:prstGeom prst="downArrow">
            <a:avLst/>
          </a:prstGeom>
          <a:solidFill>
            <a:srgbClr val="3333FF"/>
          </a:solidFill>
          <a:ln w="63500">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3333FF"/>
              </a:solidFill>
            </a:endParaRPr>
          </a:p>
        </p:txBody>
      </p:sp>
      <p:sp>
        <p:nvSpPr>
          <p:cNvPr id="62" name="下矢印 61"/>
          <p:cNvSpPr/>
          <p:nvPr/>
        </p:nvSpPr>
        <p:spPr>
          <a:xfrm rot="18425950" flipH="1">
            <a:off x="3422998" y="3970390"/>
            <a:ext cx="487552" cy="792088"/>
          </a:xfrm>
          <a:prstGeom prst="downArrow">
            <a:avLst/>
          </a:prstGeom>
          <a:solidFill>
            <a:srgbClr val="3333FF"/>
          </a:solidFill>
          <a:ln w="63500">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3" name="図 6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5936" y="2420940"/>
            <a:ext cx="919579" cy="466974"/>
          </a:xfrm>
          <a:prstGeom prst="rect">
            <a:avLst/>
          </a:prstGeom>
        </p:spPr>
      </p:pic>
      <p:pic>
        <p:nvPicPr>
          <p:cNvPr id="64" name="図 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5936" y="3573068"/>
            <a:ext cx="919579" cy="466974"/>
          </a:xfrm>
          <a:prstGeom prst="rect">
            <a:avLst/>
          </a:prstGeom>
        </p:spPr>
      </p:pic>
      <p:pic>
        <p:nvPicPr>
          <p:cNvPr id="65" name="図 6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5936" y="4653188"/>
            <a:ext cx="919579" cy="466974"/>
          </a:xfrm>
          <a:prstGeom prst="rect">
            <a:avLst/>
          </a:prstGeom>
        </p:spPr>
      </p:pic>
      <p:pic>
        <p:nvPicPr>
          <p:cNvPr id="66" name="図 6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5936" y="4437164"/>
            <a:ext cx="919579" cy="466974"/>
          </a:xfrm>
          <a:prstGeom prst="rect">
            <a:avLst/>
          </a:prstGeom>
        </p:spPr>
      </p:pic>
      <p:pic>
        <p:nvPicPr>
          <p:cNvPr id="67" name="図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5936" y="4221140"/>
            <a:ext cx="919579" cy="466974"/>
          </a:xfrm>
          <a:prstGeom prst="rect">
            <a:avLst/>
          </a:prstGeom>
        </p:spPr>
      </p:pic>
      <p:grpSp>
        <p:nvGrpSpPr>
          <p:cNvPr id="68" name="グループ化 67"/>
          <p:cNvGrpSpPr/>
          <p:nvPr/>
        </p:nvGrpSpPr>
        <p:grpSpPr>
          <a:xfrm>
            <a:off x="2631077" y="3322118"/>
            <a:ext cx="772270" cy="755006"/>
            <a:chOff x="2483768" y="3284984"/>
            <a:chExt cx="919579" cy="899022"/>
          </a:xfrm>
        </p:grpSpPr>
        <p:pic>
          <p:nvPicPr>
            <p:cNvPr id="69" name="図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3768" y="3717032"/>
              <a:ext cx="919579" cy="466974"/>
            </a:xfrm>
            <a:prstGeom prst="rect">
              <a:avLst/>
            </a:prstGeom>
          </p:spPr>
        </p:pic>
        <p:pic>
          <p:nvPicPr>
            <p:cNvPr id="70" name="図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3768" y="3501008"/>
              <a:ext cx="919579" cy="466974"/>
            </a:xfrm>
            <a:prstGeom prst="rect">
              <a:avLst/>
            </a:prstGeom>
          </p:spPr>
        </p:pic>
        <p:pic>
          <p:nvPicPr>
            <p:cNvPr id="71" name="図 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3768" y="3284984"/>
              <a:ext cx="919579" cy="466974"/>
            </a:xfrm>
            <a:prstGeom prst="rect">
              <a:avLst/>
            </a:prstGeom>
          </p:spPr>
        </p:pic>
      </p:grpSp>
      <p:grpSp>
        <p:nvGrpSpPr>
          <p:cNvPr id="72" name="グループ化 71"/>
          <p:cNvGrpSpPr/>
          <p:nvPr/>
        </p:nvGrpSpPr>
        <p:grpSpPr>
          <a:xfrm>
            <a:off x="1187624" y="3322118"/>
            <a:ext cx="772270" cy="755006"/>
            <a:chOff x="2483768" y="3284984"/>
            <a:chExt cx="919579" cy="899022"/>
          </a:xfrm>
        </p:grpSpPr>
        <p:pic>
          <p:nvPicPr>
            <p:cNvPr id="73" name="図 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3768" y="3717032"/>
              <a:ext cx="919579" cy="466974"/>
            </a:xfrm>
            <a:prstGeom prst="rect">
              <a:avLst/>
            </a:prstGeom>
          </p:spPr>
        </p:pic>
        <p:pic>
          <p:nvPicPr>
            <p:cNvPr id="74" name="図 7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3768" y="3501008"/>
              <a:ext cx="919579" cy="466974"/>
            </a:xfrm>
            <a:prstGeom prst="rect">
              <a:avLst/>
            </a:prstGeom>
          </p:spPr>
        </p:pic>
        <p:pic>
          <p:nvPicPr>
            <p:cNvPr id="79" name="図 7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3768" y="3284984"/>
              <a:ext cx="919579" cy="466974"/>
            </a:xfrm>
            <a:prstGeom prst="rect">
              <a:avLst/>
            </a:prstGeom>
          </p:spPr>
        </p:pic>
      </p:grpSp>
      <p:sp>
        <p:nvSpPr>
          <p:cNvPr id="80" name="下矢印 79"/>
          <p:cNvSpPr/>
          <p:nvPr/>
        </p:nvSpPr>
        <p:spPr>
          <a:xfrm rot="5400000" flipH="1" flipV="1">
            <a:off x="2059972" y="3636824"/>
            <a:ext cx="487552" cy="360040"/>
          </a:xfrm>
          <a:prstGeom prst="downArrow">
            <a:avLst/>
          </a:prstGeom>
          <a:solidFill>
            <a:srgbClr val="3333FF"/>
          </a:solidFill>
          <a:ln w="63500">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1" name="図 8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17736" y="2451084"/>
            <a:ext cx="792088" cy="402232"/>
          </a:xfrm>
          <a:prstGeom prst="rect">
            <a:avLst/>
          </a:prstGeom>
        </p:spPr>
      </p:pic>
      <p:pic>
        <p:nvPicPr>
          <p:cNvPr id="82" name="図 8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9632" y="2451084"/>
            <a:ext cx="792088" cy="402232"/>
          </a:xfrm>
          <a:prstGeom prst="rect">
            <a:avLst/>
          </a:prstGeom>
        </p:spPr>
      </p:pic>
      <p:pic>
        <p:nvPicPr>
          <p:cNvPr id="83" name="図 8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9632" y="4693380"/>
            <a:ext cx="792088" cy="402232"/>
          </a:xfrm>
          <a:prstGeom prst="rect">
            <a:avLst/>
          </a:prstGeom>
        </p:spPr>
      </p:pic>
      <p:pic>
        <p:nvPicPr>
          <p:cNvPr id="84" name="図 8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55776" y="4693380"/>
            <a:ext cx="792088" cy="402232"/>
          </a:xfrm>
          <a:prstGeom prst="rect">
            <a:avLst/>
          </a:prstGeom>
        </p:spPr>
      </p:pic>
      <p:cxnSp>
        <p:nvCxnSpPr>
          <p:cNvPr id="85" name="直線矢印コネクタ 84"/>
          <p:cNvCxnSpPr/>
          <p:nvPr/>
        </p:nvCxnSpPr>
        <p:spPr>
          <a:xfrm>
            <a:off x="5004048" y="2808364"/>
            <a:ext cx="576064" cy="648072"/>
          </a:xfrm>
          <a:prstGeom prst="straightConnector1">
            <a:avLst/>
          </a:prstGeom>
          <a:ln w="63500">
            <a:solidFill>
              <a:srgbClr val="3333FF"/>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86" name="直線矢印コネクタ 85"/>
          <p:cNvCxnSpPr>
            <a:stCxn id="52" idx="6"/>
            <a:endCxn id="54" idx="2"/>
          </p:cNvCxnSpPr>
          <p:nvPr/>
        </p:nvCxnSpPr>
        <p:spPr>
          <a:xfrm>
            <a:off x="5076056" y="3788938"/>
            <a:ext cx="257252" cy="2979"/>
          </a:xfrm>
          <a:prstGeom prst="straightConnector1">
            <a:avLst/>
          </a:prstGeom>
          <a:ln w="63500">
            <a:solidFill>
              <a:srgbClr val="3333FF"/>
            </a:solidFill>
            <a:tailEnd type="triangle" w="med" len="med"/>
          </a:ln>
        </p:spPr>
        <p:style>
          <a:lnRef idx="1">
            <a:schemeClr val="accent1"/>
          </a:lnRef>
          <a:fillRef idx="0">
            <a:schemeClr val="accent1"/>
          </a:fillRef>
          <a:effectRef idx="0">
            <a:schemeClr val="accent1"/>
          </a:effectRef>
          <a:fontRef idx="minor">
            <a:schemeClr val="tx1"/>
          </a:fontRef>
        </p:style>
      </p:cxnSp>
      <p:pic>
        <p:nvPicPr>
          <p:cNvPr id="87" name="図 8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01622" y="3213028"/>
            <a:ext cx="1410738" cy="1252735"/>
          </a:xfrm>
          <a:prstGeom prst="rect">
            <a:avLst/>
          </a:prstGeom>
        </p:spPr>
      </p:pic>
      <p:cxnSp>
        <p:nvCxnSpPr>
          <p:cNvPr id="90" name="直線矢印コネクタ 89"/>
          <p:cNvCxnSpPr>
            <a:stCxn id="51" idx="6"/>
            <a:endCxn id="52" idx="2"/>
          </p:cNvCxnSpPr>
          <p:nvPr/>
        </p:nvCxnSpPr>
        <p:spPr>
          <a:xfrm flipV="1">
            <a:off x="3543557" y="3788938"/>
            <a:ext cx="308363" cy="27693"/>
          </a:xfrm>
          <a:prstGeom prst="straightConnector1">
            <a:avLst/>
          </a:prstGeom>
          <a:ln w="63500">
            <a:solidFill>
              <a:srgbClr val="3333FF"/>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91" name="直線矢印コネクタ 90"/>
          <p:cNvCxnSpPr>
            <a:endCxn id="56" idx="3"/>
          </p:cNvCxnSpPr>
          <p:nvPr/>
        </p:nvCxnSpPr>
        <p:spPr>
          <a:xfrm flipV="1">
            <a:off x="3491880" y="2950534"/>
            <a:ext cx="508532" cy="721927"/>
          </a:xfrm>
          <a:prstGeom prst="straightConnector1">
            <a:avLst/>
          </a:prstGeom>
          <a:ln w="63500">
            <a:solidFill>
              <a:srgbClr val="3333FF"/>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92" name="直線矢印コネクタ 91"/>
          <p:cNvCxnSpPr>
            <a:stCxn id="55" idx="5"/>
          </p:cNvCxnSpPr>
          <p:nvPr/>
        </p:nvCxnSpPr>
        <p:spPr>
          <a:xfrm>
            <a:off x="3383847" y="2950534"/>
            <a:ext cx="612089" cy="649918"/>
          </a:xfrm>
          <a:prstGeom prst="straightConnector1">
            <a:avLst/>
          </a:prstGeom>
          <a:ln w="63500">
            <a:solidFill>
              <a:srgbClr val="3333FF"/>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93" name="直線矢印コネクタ 92"/>
          <p:cNvCxnSpPr>
            <a:stCxn id="55" idx="6"/>
            <a:endCxn id="56" idx="2"/>
          </p:cNvCxnSpPr>
          <p:nvPr/>
        </p:nvCxnSpPr>
        <p:spPr>
          <a:xfrm>
            <a:off x="3543557" y="2664503"/>
            <a:ext cx="277584" cy="0"/>
          </a:xfrm>
          <a:prstGeom prst="straightConnector1">
            <a:avLst/>
          </a:prstGeom>
          <a:ln w="63500">
            <a:solidFill>
              <a:srgbClr val="3333FF"/>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94" name="直線矢印コネクタ 93"/>
          <p:cNvCxnSpPr>
            <a:stCxn id="58" idx="7"/>
            <a:endCxn id="52" idx="3"/>
          </p:cNvCxnSpPr>
          <p:nvPr/>
        </p:nvCxnSpPr>
        <p:spPr>
          <a:xfrm flipV="1">
            <a:off x="3383847" y="4074969"/>
            <a:ext cx="647344" cy="535750"/>
          </a:xfrm>
          <a:prstGeom prst="straightConnector1">
            <a:avLst/>
          </a:prstGeom>
          <a:ln w="63500">
            <a:solidFill>
              <a:srgbClr val="3333FF"/>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95" name="直線矢印コネクタ 94"/>
          <p:cNvCxnSpPr>
            <a:stCxn id="58" idx="6"/>
            <a:endCxn id="59" idx="2"/>
          </p:cNvCxnSpPr>
          <p:nvPr/>
        </p:nvCxnSpPr>
        <p:spPr>
          <a:xfrm>
            <a:off x="3543557" y="4896751"/>
            <a:ext cx="277584" cy="0"/>
          </a:xfrm>
          <a:prstGeom prst="straightConnector1">
            <a:avLst/>
          </a:prstGeom>
          <a:ln w="63500">
            <a:solidFill>
              <a:srgbClr val="3333FF"/>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96" name="直線矢印コネクタ 95"/>
          <p:cNvCxnSpPr>
            <a:stCxn id="57" idx="6"/>
            <a:endCxn id="55" idx="2"/>
          </p:cNvCxnSpPr>
          <p:nvPr/>
        </p:nvCxnSpPr>
        <p:spPr>
          <a:xfrm>
            <a:off x="2206185" y="2664503"/>
            <a:ext cx="246803" cy="0"/>
          </a:xfrm>
          <a:prstGeom prst="straightConnector1">
            <a:avLst/>
          </a:prstGeom>
          <a:ln w="63500">
            <a:solidFill>
              <a:srgbClr val="3333FF"/>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97" name="直線矢印コネクタ 96"/>
          <p:cNvCxnSpPr>
            <a:endCxn id="51" idx="1"/>
          </p:cNvCxnSpPr>
          <p:nvPr/>
        </p:nvCxnSpPr>
        <p:spPr>
          <a:xfrm>
            <a:off x="2123728" y="2880373"/>
            <a:ext cx="488970" cy="650226"/>
          </a:xfrm>
          <a:prstGeom prst="straightConnector1">
            <a:avLst/>
          </a:prstGeom>
          <a:ln w="63500">
            <a:solidFill>
              <a:srgbClr val="3333FF"/>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98" name="直線矢印コネクタ 97"/>
          <p:cNvCxnSpPr>
            <a:stCxn id="53" idx="7"/>
            <a:endCxn id="55" idx="3"/>
          </p:cNvCxnSpPr>
          <p:nvPr/>
        </p:nvCxnSpPr>
        <p:spPr>
          <a:xfrm flipV="1">
            <a:off x="2046475" y="2950534"/>
            <a:ext cx="566223" cy="580065"/>
          </a:xfrm>
          <a:prstGeom prst="straightConnector1">
            <a:avLst/>
          </a:prstGeom>
          <a:ln w="63500">
            <a:solidFill>
              <a:srgbClr val="3333FF"/>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99" name="直線矢印コネクタ 98"/>
          <p:cNvCxnSpPr>
            <a:stCxn id="53" idx="5"/>
            <a:endCxn id="58" idx="1"/>
          </p:cNvCxnSpPr>
          <p:nvPr/>
        </p:nvCxnSpPr>
        <p:spPr>
          <a:xfrm>
            <a:off x="2046475" y="4102662"/>
            <a:ext cx="566223" cy="508057"/>
          </a:xfrm>
          <a:prstGeom prst="straightConnector1">
            <a:avLst/>
          </a:prstGeom>
          <a:ln w="63500">
            <a:solidFill>
              <a:srgbClr val="3333FF"/>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00" name="直線矢印コネクタ 99"/>
          <p:cNvCxnSpPr>
            <a:stCxn id="60" idx="7"/>
            <a:endCxn id="51" idx="3"/>
          </p:cNvCxnSpPr>
          <p:nvPr/>
        </p:nvCxnSpPr>
        <p:spPr>
          <a:xfrm flipV="1">
            <a:off x="2046475" y="4102662"/>
            <a:ext cx="566223" cy="508057"/>
          </a:xfrm>
          <a:prstGeom prst="straightConnector1">
            <a:avLst/>
          </a:prstGeom>
          <a:ln w="63500">
            <a:solidFill>
              <a:srgbClr val="3333FF"/>
            </a:solidFill>
            <a:tailEnd type="triangle" w="med" len="med"/>
          </a:ln>
        </p:spPr>
        <p:style>
          <a:lnRef idx="1">
            <a:schemeClr val="accent1"/>
          </a:lnRef>
          <a:fillRef idx="0">
            <a:schemeClr val="accent1"/>
          </a:fillRef>
          <a:effectRef idx="0">
            <a:schemeClr val="accent1"/>
          </a:effectRef>
          <a:fontRef idx="minor">
            <a:schemeClr val="tx1"/>
          </a:fontRef>
        </p:style>
      </p:cxnSp>
      <p:sp>
        <p:nvSpPr>
          <p:cNvPr id="101" name="タイトル 1"/>
          <p:cNvSpPr txBox="1">
            <a:spLocks/>
          </p:cNvSpPr>
          <p:nvPr/>
        </p:nvSpPr>
        <p:spPr bwMode="gray">
          <a:xfrm>
            <a:off x="5409872" y="3616575"/>
            <a:ext cx="759012" cy="400110"/>
          </a:xfrm>
          <a:prstGeom prst="rect">
            <a:avLst/>
          </a:prstGeom>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r>
              <a:rPr lang="en-US" altLang="ja-JP" sz="2000" b="1" dirty="0" smtClean="0">
                <a:latin typeface="Meiryo UI" panose="020B0604030504040204" pitchFamily="50" charset="-128"/>
                <a:ea typeface="Meiryo UI" panose="020B0604030504040204" pitchFamily="50" charset="-128"/>
              </a:rPr>
              <a:t>Tub</a:t>
            </a:r>
            <a:endParaRPr lang="en-US" altLang="ja-JP" sz="2000" b="1" dirty="0">
              <a:latin typeface="Meiryo UI" panose="020B0604030504040204" pitchFamily="50" charset="-128"/>
              <a:ea typeface="Meiryo UI" panose="020B0604030504040204" pitchFamily="50" charset="-128"/>
            </a:endParaRPr>
          </a:p>
        </p:txBody>
      </p:sp>
      <p:sp>
        <p:nvSpPr>
          <p:cNvPr id="76" name="タイトル 1"/>
          <p:cNvSpPr txBox="1">
            <a:spLocks/>
          </p:cNvSpPr>
          <p:nvPr/>
        </p:nvSpPr>
        <p:spPr bwMode="gray">
          <a:xfrm>
            <a:off x="107380" y="5805330"/>
            <a:ext cx="8779409" cy="954107"/>
          </a:xfrm>
          <a:prstGeom prst="rect">
            <a:avLst/>
          </a:prstGeom>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r>
              <a:rPr lang="en-US" altLang="ja-JP" sz="2800" b="1" dirty="0">
                <a:solidFill>
                  <a:srgbClr val="0000FF"/>
                </a:solidFill>
                <a:latin typeface="Meiryo UI" panose="020B0604030504040204" pitchFamily="50" charset="-128"/>
                <a:ea typeface="Meiryo UI" panose="020B0604030504040204" pitchFamily="50" charset="-128"/>
              </a:rPr>
              <a:t>Reinforcement Learning is so </a:t>
            </a:r>
            <a:r>
              <a:rPr lang="en-US" altLang="ja-JP" sz="2800" b="1" dirty="0" smtClean="0">
                <a:solidFill>
                  <a:srgbClr val="0000FF"/>
                </a:solidFill>
                <a:latin typeface="Meiryo UI" panose="020B0604030504040204" pitchFamily="50" charset="-128"/>
                <a:ea typeface="Meiryo UI" panose="020B0604030504040204" pitchFamily="50" charset="-128"/>
              </a:rPr>
              <a:t>called </a:t>
            </a:r>
          </a:p>
          <a:p>
            <a:r>
              <a:rPr lang="en-US" altLang="ja-JP" sz="2800" b="1" dirty="0" smtClean="0">
                <a:solidFill>
                  <a:srgbClr val="0000FF"/>
                </a:solidFill>
                <a:latin typeface="Meiryo UI" panose="020B0604030504040204" pitchFamily="50" charset="-128"/>
                <a:ea typeface="Meiryo UI" panose="020B0604030504040204" pitchFamily="50" charset="-128"/>
              </a:rPr>
              <a:t>"</a:t>
            </a:r>
            <a:r>
              <a:rPr lang="en-US" altLang="ja-JP" sz="2800" b="1" dirty="0">
                <a:solidFill>
                  <a:srgbClr val="0000FF"/>
                </a:solidFill>
                <a:latin typeface="Meiryo UI" panose="020B0604030504040204" pitchFamily="50" charset="-128"/>
                <a:ea typeface="Meiryo UI" panose="020B0604030504040204" pitchFamily="50" charset="-128"/>
              </a:rPr>
              <a:t>Bribe </a:t>
            </a:r>
            <a:r>
              <a:rPr lang="en-US" altLang="ja-JP" sz="2800" b="1" dirty="0" smtClean="0">
                <a:solidFill>
                  <a:srgbClr val="0000FF"/>
                </a:solidFill>
                <a:latin typeface="Meiryo UI" panose="020B0604030504040204" pitchFamily="50" charset="-128"/>
                <a:ea typeface="Meiryo UI" panose="020B0604030504040204" pitchFamily="50" charset="-128"/>
              </a:rPr>
              <a:t>network"</a:t>
            </a:r>
            <a:endParaRPr lang="en-US" altLang="ja-JP" sz="2800" b="1" dirty="0">
              <a:solidFill>
                <a:srgbClr val="0000FF"/>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51938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タイトル 1"/>
          <p:cNvSpPr txBox="1">
            <a:spLocks/>
          </p:cNvSpPr>
          <p:nvPr/>
        </p:nvSpPr>
        <p:spPr bwMode="gray">
          <a:xfrm>
            <a:off x="113191" y="116540"/>
            <a:ext cx="7966092" cy="523220"/>
          </a:xfrm>
          <a:prstGeom prst="rect">
            <a:avLst/>
          </a:prstGeom>
        </p:spPr>
        <p:txBody>
          <a:bodyPr wrap="non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pPr algn="l"/>
            <a:r>
              <a:rPr lang="en-US" altLang="ja-JP" sz="2800" b="1" dirty="0" smtClean="0">
                <a:latin typeface="Meiryo UI" pitchFamily="50" charset="-128"/>
                <a:ea typeface="Meiryo UI" pitchFamily="50" charset="-128"/>
              </a:rPr>
              <a:t>4.12 </a:t>
            </a:r>
            <a:r>
              <a:rPr lang="en-US" altLang="ja-JP" sz="2800" b="1" dirty="0">
                <a:latin typeface="Meiryo UI" pitchFamily="50" charset="-128"/>
                <a:ea typeface="Meiryo UI" pitchFamily="50" charset="-128"/>
              </a:rPr>
              <a:t>Examples of reinforcement learning</a:t>
            </a:r>
            <a:endParaRPr lang="ja-JP" altLang="en-US" sz="2800" b="1" dirty="0">
              <a:latin typeface="Meiryo UI" pitchFamily="50" charset="-128"/>
              <a:ea typeface="Meiryo UI" pitchFamily="50" charset="-128"/>
            </a:endParaRPr>
          </a:p>
        </p:txBody>
      </p:sp>
      <p:sp>
        <p:nvSpPr>
          <p:cNvPr id="89" name="正方形/長方形 88"/>
          <p:cNvSpPr/>
          <p:nvPr/>
        </p:nvSpPr>
        <p:spPr>
          <a:xfrm>
            <a:off x="0" y="860390"/>
            <a:ext cx="9108630" cy="954107"/>
          </a:xfrm>
          <a:prstGeom prst="rect">
            <a:avLst/>
          </a:prstGeom>
          <a:solidFill>
            <a:schemeClr val="bg1">
              <a:lumMod val="95000"/>
            </a:schemeClr>
          </a:solidFill>
        </p:spPr>
        <p:txBody>
          <a:bodyPr wrap="square">
            <a:spAutoFit/>
          </a:bodyPr>
          <a:lstStyle/>
          <a:p>
            <a:pPr algn="ctr"/>
            <a:r>
              <a:rPr lang="en-US" altLang="ja-JP" sz="2800" b="1" dirty="0">
                <a:solidFill>
                  <a:srgbClr val="000066"/>
                </a:solidFill>
                <a:latin typeface="Meiryo UI" panose="020B0604030504040204" pitchFamily="50" charset="-128"/>
                <a:ea typeface="Meiryo UI" panose="020B0604030504040204" pitchFamily="50" charset="-128"/>
              </a:rPr>
              <a:t>Computers have not been able to beat humans for a long time.</a:t>
            </a:r>
            <a:endParaRPr lang="ja-JP" altLang="en-US" sz="2800" b="1" dirty="0">
              <a:solidFill>
                <a:srgbClr val="000066"/>
              </a:solidFill>
              <a:latin typeface="Meiryo UI" panose="020B0604030504040204" pitchFamily="50" charset="-128"/>
              <a:ea typeface="Meiryo UI" panose="020B0604030504040204" pitchFamily="50" charset="-128"/>
            </a:endParaRPr>
          </a:p>
        </p:txBody>
      </p:sp>
      <p:grpSp>
        <p:nvGrpSpPr>
          <p:cNvPr id="2" name="グループ化 1"/>
          <p:cNvGrpSpPr/>
          <p:nvPr/>
        </p:nvGrpSpPr>
        <p:grpSpPr>
          <a:xfrm>
            <a:off x="971500" y="2058491"/>
            <a:ext cx="7488918" cy="4106889"/>
            <a:chOff x="107504" y="1476159"/>
            <a:chExt cx="8856984" cy="4857131"/>
          </a:xfrm>
        </p:grpSpPr>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476159"/>
              <a:ext cx="2917911" cy="1905396"/>
            </a:xfrm>
            <a:prstGeom prst="rect">
              <a:avLst/>
            </a:prstGeom>
          </p:spPr>
        </p:pic>
        <p:pic>
          <p:nvPicPr>
            <p:cNvPr id="8" name="Picture 2" descr="https://d1z3vv7o7vo5tt.cloudfront.net/small/article/img1_file59247d9e5f1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840" y="1476159"/>
              <a:ext cx="2946983" cy="1967111"/>
            </a:xfrm>
            <a:prstGeom prst="rect">
              <a:avLst/>
            </a:prstGeom>
            <a:noFill/>
            <a:extLst>
              <a:ext uri="{909E8E84-426E-40DD-AFC4-6F175D3DCCD1}">
                <a14:hiddenFill xmlns:a14="http://schemas.microsoft.com/office/drawing/2010/main">
                  <a:solidFill>
                    <a:srgbClr val="FFFFFF"/>
                  </a:solidFill>
                </a14:hiddenFill>
              </a:ext>
            </a:extLst>
          </p:spPr>
        </p:pic>
        <p:pic>
          <p:nvPicPr>
            <p:cNvPr id="9" name="図 8"/>
            <p:cNvPicPr>
              <a:picLocks noChangeAspect="1"/>
            </p:cNvPicPr>
            <p:nvPr/>
          </p:nvPicPr>
          <p:blipFill>
            <a:blip r:embed="rId5"/>
            <a:stretch>
              <a:fillRect/>
            </a:stretch>
          </p:blipFill>
          <p:spPr>
            <a:xfrm>
              <a:off x="6228184" y="1476159"/>
              <a:ext cx="1008112" cy="1973628"/>
            </a:xfrm>
            <a:prstGeom prst="rect">
              <a:avLst/>
            </a:prstGeom>
          </p:spPr>
        </p:pic>
        <p:pic>
          <p:nvPicPr>
            <p:cNvPr id="10" name="図 9"/>
            <p:cNvPicPr>
              <a:picLocks noChangeAspect="1"/>
            </p:cNvPicPr>
            <p:nvPr/>
          </p:nvPicPr>
          <p:blipFill>
            <a:blip r:embed="rId6"/>
            <a:stretch>
              <a:fillRect/>
            </a:stretch>
          </p:blipFill>
          <p:spPr>
            <a:xfrm>
              <a:off x="7380312" y="1476159"/>
              <a:ext cx="1584176" cy="1946985"/>
            </a:xfrm>
            <a:prstGeom prst="rect">
              <a:avLst/>
            </a:prstGeom>
          </p:spPr>
        </p:pic>
        <p:pic>
          <p:nvPicPr>
            <p:cNvPr id="11" name="図 10"/>
            <p:cNvPicPr>
              <a:picLocks noChangeAspect="1"/>
            </p:cNvPicPr>
            <p:nvPr/>
          </p:nvPicPr>
          <p:blipFill>
            <a:blip r:embed="rId7"/>
            <a:stretch>
              <a:fillRect/>
            </a:stretch>
          </p:blipFill>
          <p:spPr>
            <a:xfrm>
              <a:off x="3713267" y="4052268"/>
              <a:ext cx="987954" cy="1816379"/>
            </a:xfrm>
            <a:prstGeom prst="rect">
              <a:avLst/>
            </a:prstGeom>
          </p:spPr>
        </p:pic>
        <p:pic>
          <p:nvPicPr>
            <p:cNvPr id="12" name="図 11"/>
            <p:cNvPicPr>
              <a:picLocks noChangeAspect="1"/>
            </p:cNvPicPr>
            <p:nvPr/>
          </p:nvPicPr>
          <p:blipFill>
            <a:blip r:embed="rId8"/>
            <a:stretch>
              <a:fillRect/>
            </a:stretch>
          </p:blipFill>
          <p:spPr>
            <a:xfrm>
              <a:off x="179512" y="4052268"/>
              <a:ext cx="2448272" cy="1801437"/>
            </a:xfrm>
            <a:prstGeom prst="rect">
              <a:avLst/>
            </a:prstGeom>
          </p:spPr>
        </p:pic>
        <p:sp>
          <p:nvSpPr>
            <p:cNvPr id="13" name="正方形/長方形 12"/>
            <p:cNvSpPr/>
            <p:nvPr/>
          </p:nvSpPr>
          <p:spPr>
            <a:xfrm>
              <a:off x="743514" y="3420375"/>
              <a:ext cx="1754656" cy="461665"/>
            </a:xfrm>
            <a:prstGeom prst="rect">
              <a:avLst/>
            </a:prstGeom>
          </p:spPr>
          <p:txBody>
            <a:bodyPr wrap="square">
              <a:spAutoFit/>
            </a:bodyPr>
            <a:lstStyle/>
            <a:p>
              <a:pPr algn="ctr"/>
              <a:r>
                <a:rPr lang="en-US" altLang="ja-JP" sz="2400" b="1" dirty="0" smtClean="0">
                  <a:latin typeface="Meiryo UI" panose="020B0604030504040204" pitchFamily="50" charset="-128"/>
                  <a:ea typeface="Meiryo UI" panose="020B0604030504040204" pitchFamily="50" charset="-128"/>
                  <a:cs typeface="Meiryo UI" panose="020B0604030504040204" pitchFamily="50" charset="-128"/>
                </a:rPr>
                <a:t>Shogi</a:t>
              </a:r>
            </a:p>
          </p:txBody>
        </p:sp>
        <p:sp>
          <p:nvSpPr>
            <p:cNvPr id="14" name="正方形/長方形 13"/>
            <p:cNvSpPr/>
            <p:nvPr/>
          </p:nvSpPr>
          <p:spPr>
            <a:xfrm>
              <a:off x="3767850" y="3420375"/>
              <a:ext cx="1754656" cy="461665"/>
            </a:xfrm>
            <a:prstGeom prst="rect">
              <a:avLst/>
            </a:prstGeom>
          </p:spPr>
          <p:txBody>
            <a:bodyPr wrap="square">
              <a:spAutoFit/>
            </a:bodyPr>
            <a:lstStyle/>
            <a:p>
              <a:pPr algn="ctr"/>
              <a:r>
                <a:rPr lang="en-US" altLang="ja-JP" sz="2400" b="1" dirty="0" err="1" smtClean="0">
                  <a:latin typeface="Meiryo UI" panose="020B0604030504040204" pitchFamily="50" charset="-128"/>
                  <a:ea typeface="Meiryo UI" panose="020B0604030504040204" pitchFamily="50" charset="-128"/>
                  <a:cs typeface="Meiryo UI" panose="020B0604030504040204" pitchFamily="50" charset="-128"/>
                </a:rPr>
                <a:t>Igo</a:t>
              </a:r>
              <a:endParaRPr lang="en-US" altLang="ja-JP" sz="24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6222839" y="3420375"/>
              <a:ext cx="2741649" cy="461665"/>
            </a:xfrm>
            <a:prstGeom prst="rect">
              <a:avLst/>
            </a:prstGeom>
          </p:spPr>
          <p:txBody>
            <a:bodyPr wrap="square">
              <a:spAutoFit/>
            </a:bodyPr>
            <a:lstStyle/>
            <a:p>
              <a:pPr algn="ctr"/>
              <a:r>
                <a:rPr lang="en-US" altLang="ja-JP" sz="2400" b="1" dirty="0" smtClean="0">
                  <a:latin typeface="Meiryo UI" panose="020B0604030504040204" pitchFamily="50" charset="-128"/>
                  <a:ea typeface="Meiryo UI" panose="020B0604030504040204" pitchFamily="50" charset="-128"/>
                  <a:cs typeface="Meiryo UI" panose="020B0604030504040204" pitchFamily="50" charset="-128"/>
                </a:rPr>
                <a:t>Game</a:t>
              </a:r>
            </a:p>
          </p:txBody>
        </p:sp>
        <p:sp>
          <p:nvSpPr>
            <p:cNvPr id="16" name="正方形/長方形 15"/>
            <p:cNvSpPr/>
            <p:nvPr/>
          </p:nvSpPr>
          <p:spPr>
            <a:xfrm>
              <a:off x="107504" y="5871625"/>
              <a:ext cx="2736256" cy="461665"/>
            </a:xfrm>
            <a:prstGeom prst="rect">
              <a:avLst/>
            </a:prstGeom>
          </p:spPr>
          <p:txBody>
            <a:bodyPr wrap="square">
              <a:spAutoFit/>
            </a:bodyPr>
            <a:lstStyle/>
            <a:p>
              <a:pPr algn="ctr"/>
              <a:r>
                <a:rPr lang="en-US" altLang="ja-JP" sz="2400" b="1" dirty="0" smtClean="0">
                  <a:latin typeface="Meiryo UI" panose="020B0604030504040204" pitchFamily="50" charset="-128"/>
                  <a:ea typeface="Meiryo UI" panose="020B0604030504040204" pitchFamily="50" charset="-128"/>
                  <a:cs typeface="Meiryo UI" panose="020B0604030504040204" pitchFamily="50" charset="-128"/>
                </a:rPr>
                <a:t>Search </a:t>
              </a:r>
              <a:r>
                <a:rPr lang="en-US" altLang="ja-JP" sz="2400" b="1" dirty="0">
                  <a:latin typeface="Meiryo UI" panose="020B0604030504040204" pitchFamily="50" charset="-128"/>
                  <a:ea typeface="Meiryo UI" panose="020B0604030504040204" pitchFamily="50" charset="-128"/>
                  <a:cs typeface="Meiryo UI" panose="020B0604030504040204" pitchFamily="50" charset="-128"/>
                </a:rPr>
                <a:t>problem</a:t>
              </a:r>
              <a:endParaRPr lang="en-US" altLang="ja-JP" sz="24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2921239" y="5871625"/>
              <a:ext cx="2658901" cy="461665"/>
            </a:xfrm>
            <a:prstGeom prst="rect">
              <a:avLst/>
            </a:prstGeom>
          </p:spPr>
          <p:txBody>
            <a:bodyPr wrap="square">
              <a:spAutoFit/>
            </a:bodyPr>
            <a:lstStyle/>
            <a:p>
              <a:pPr algn="ctr"/>
              <a:r>
                <a:rPr lang="en-US" altLang="ja-JP" sz="2400" b="1" dirty="0">
                  <a:latin typeface="Meiryo UI" panose="020B0604030504040204" pitchFamily="50" charset="-128"/>
                  <a:ea typeface="Meiryo UI" panose="020B0604030504040204" pitchFamily="50" charset="-128"/>
                  <a:cs typeface="Meiryo UI" panose="020B0604030504040204" pitchFamily="50" charset="-128"/>
                </a:rPr>
                <a:t>Auto Tuning</a:t>
              </a:r>
              <a:endParaRPr lang="en-US" altLang="ja-JP" sz="2400" b="1" dirty="0" smtClean="0">
                <a:latin typeface="Meiryo UI" panose="020B0604030504040204" pitchFamily="50" charset="-128"/>
                <a:ea typeface="Meiryo UI" panose="020B0604030504040204" pitchFamily="50" charset="-128"/>
                <a:cs typeface="Meiryo UI" panose="020B0604030504040204" pitchFamily="50" charset="-128"/>
              </a:endParaRPr>
            </a:p>
          </p:txBody>
        </p:sp>
      </p:grpSp>
    </p:spTree>
    <p:extLst>
      <p:ext uri="{BB962C8B-B14F-4D97-AF65-F5344CB8AC3E}">
        <p14:creationId xmlns:p14="http://schemas.microsoft.com/office/powerpoint/2010/main" val="846475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タイトル 1"/>
          <p:cNvSpPr txBox="1">
            <a:spLocks/>
          </p:cNvSpPr>
          <p:nvPr/>
        </p:nvSpPr>
        <p:spPr bwMode="gray">
          <a:xfrm>
            <a:off x="113191" y="116540"/>
            <a:ext cx="4067139" cy="523220"/>
          </a:xfrm>
          <a:prstGeom prst="rect">
            <a:avLst/>
          </a:prstGeom>
        </p:spPr>
        <p:txBody>
          <a:bodyPr wrap="non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pPr algn="l"/>
            <a:r>
              <a:rPr lang="en-US" altLang="ja-JP" sz="2800" b="1" dirty="0" smtClean="0">
                <a:latin typeface="Meiryo UI" pitchFamily="50" charset="-128"/>
                <a:ea typeface="Meiryo UI" pitchFamily="50" charset="-128"/>
              </a:rPr>
              <a:t>4.13 </a:t>
            </a:r>
            <a:r>
              <a:rPr lang="en-US" altLang="ja-JP" sz="2800" b="1" dirty="0" smtClean="0">
                <a:latin typeface="Meiryo UI" pitchFamily="50" charset="-128"/>
                <a:ea typeface="Meiryo UI" pitchFamily="50" charset="-128"/>
              </a:rPr>
              <a:t>Magic of </a:t>
            </a:r>
            <a:r>
              <a:rPr lang="en-US" altLang="ja-JP" sz="2800" b="1" dirty="0" err="1" smtClean="0">
                <a:latin typeface="Meiryo UI" pitchFamily="50" charset="-128"/>
                <a:ea typeface="Meiryo UI" pitchFamily="50" charset="-128"/>
              </a:rPr>
              <a:t>RL</a:t>
            </a:r>
            <a:r>
              <a:rPr lang="en-US" altLang="ja-JP" sz="2800" b="1" dirty="0" smtClean="0">
                <a:latin typeface="Meiryo UI" pitchFamily="50" charset="-128"/>
                <a:ea typeface="Meiryo UI" pitchFamily="50" charset="-128"/>
              </a:rPr>
              <a:t>(1) </a:t>
            </a:r>
            <a:endParaRPr lang="ja-JP" altLang="en-US" sz="2800" b="1" dirty="0">
              <a:latin typeface="Meiryo UI" pitchFamily="50" charset="-128"/>
              <a:ea typeface="Meiryo UI" pitchFamily="50" charset="-128"/>
            </a:endParaRPr>
          </a:p>
        </p:txBody>
      </p:sp>
      <p:sp>
        <p:nvSpPr>
          <p:cNvPr id="89" name="正方形/長方形 88"/>
          <p:cNvSpPr/>
          <p:nvPr/>
        </p:nvSpPr>
        <p:spPr>
          <a:xfrm>
            <a:off x="0" y="860390"/>
            <a:ext cx="9108630" cy="954107"/>
          </a:xfrm>
          <a:prstGeom prst="rect">
            <a:avLst/>
          </a:prstGeom>
          <a:solidFill>
            <a:schemeClr val="bg1">
              <a:lumMod val="95000"/>
            </a:schemeClr>
          </a:solidFill>
        </p:spPr>
        <p:txBody>
          <a:bodyPr wrap="square">
            <a:spAutoFit/>
          </a:bodyPr>
          <a:lstStyle/>
          <a:p>
            <a:pPr algn="ctr"/>
            <a:r>
              <a:rPr lang="en-US" altLang="ja-JP" sz="2800" b="1" dirty="0">
                <a:solidFill>
                  <a:srgbClr val="000066"/>
                </a:solidFill>
                <a:latin typeface="Meiryo UI" panose="020B0604030504040204" pitchFamily="50" charset="-128"/>
                <a:ea typeface="Meiryo UI" panose="020B0604030504040204" pitchFamily="50" charset="-128"/>
              </a:rPr>
              <a:t>As for Shogi and Go, I believed that computers could never beat humans.</a:t>
            </a:r>
            <a:endParaRPr lang="ja-JP" altLang="en-US" sz="2800" b="1" dirty="0">
              <a:solidFill>
                <a:srgbClr val="000066"/>
              </a:solidFill>
              <a:latin typeface="Meiryo UI" panose="020B0604030504040204" pitchFamily="50" charset="-128"/>
              <a:ea typeface="Meiryo UI" panose="020B0604030504040204" pitchFamily="50" charset="-128"/>
            </a:endParaRPr>
          </a:p>
        </p:txBody>
      </p:sp>
      <p:sp>
        <p:nvSpPr>
          <p:cNvPr id="75" name="タイトル 1"/>
          <p:cNvSpPr txBox="1">
            <a:spLocks/>
          </p:cNvSpPr>
          <p:nvPr/>
        </p:nvSpPr>
        <p:spPr bwMode="gray">
          <a:xfrm>
            <a:off x="17185" y="5787353"/>
            <a:ext cx="9143999" cy="523220"/>
          </a:xfrm>
          <a:prstGeom prst="rect">
            <a:avLst/>
          </a:prstGeom>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r>
              <a:rPr lang="en-US" altLang="ja-JP" sz="2800" b="1" dirty="0" smtClean="0">
                <a:solidFill>
                  <a:srgbClr val="0000FF"/>
                </a:solidFill>
                <a:latin typeface="Meiryo UI" panose="020B0604030504040204" pitchFamily="50" charset="-128"/>
                <a:ea typeface="Meiryo UI" panose="020B0604030504040204" pitchFamily="50" charset="-128"/>
              </a:rPr>
              <a:t>Because the </a:t>
            </a:r>
            <a:r>
              <a:rPr lang="en-US" altLang="ja-JP" sz="2800" b="1" dirty="0">
                <a:solidFill>
                  <a:srgbClr val="0000FF"/>
                </a:solidFill>
                <a:latin typeface="Meiryo UI" panose="020B0604030504040204" pitchFamily="50" charset="-128"/>
                <a:ea typeface="Meiryo UI" panose="020B0604030504040204" pitchFamily="50" charset="-128"/>
              </a:rPr>
              <a:t>solution space is too large.</a:t>
            </a:r>
          </a:p>
        </p:txBody>
      </p:sp>
      <p:graphicFrame>
        <p:nvGraphicFramePr>
          <p:cNvPr id="6" name="表 5"/>
          <p:cNvGraphicFramePr>
            <a:graphicFrameLocks noGrp="1"/>
          </p:cNvGraphicFramePr>
          <p:nvPr>
            <p:extLst>
              <p:ext uri="{D42A27DB-BD31-4B8C-83A1-F6EECF244321}">
                <p14:modId xmlns:p14="http://schemas.microsoft.com/office/powerpoint/2010/main" val="36207091"/>
              </p:ext>
            </p:extLst>
          </p:nvPr>
        </p:nvGraphicFramePr>
        <p:xfrm>
          <a:off x="89819" y="2674129"/>
          <a:ext cx="8928992" cy="2477359"/>
        </p:xfrm>
        <a:graphic>
          <a:graphicData uri="http://schemas.openxmlformats.org/drawingml/2006/table">
            <a:tbl>
              <a:tblPr firstRow="1" bandRow="1">
                <a:tableStyleId>{5C22544A-7EE6-4342-B048-85BDC9FD1C3A}</a:tableStyleId>
              </a:tblPr>
              <a:tblGrid>
                <a:gridCol w="2808312">
                  <a:extLst>
                    <a:ext uri="{9D8B030D-6E8A-4147-A177-3AD203B41FA5}">
                      <a16:colId xmlns:a16="http://schemas.microsoft.com/office/drawing/2014/main" val="20001"/>
                    </a:ext>
                  </a:extLst>
                </a:gridCol>
                <a:gridCol w="6120680">
                  <a:extLst>
                    <a:ext uri="{9D8B030D-6E8A-4147-A177-3AD203B41FA5}">
                      <a16:colId xmlns:a16="http://schemas.microsoft.com/office/drawing/2014/main" val="20002"/>
                    </a:ext>
                  </a:extLst>
                </a:gridCol>
              </a:tblGrid>
              <a:tr h="582319">
                <a:tc>
                  <a:txBody>
                    <a:bodyPr/>
                    <a:lstStyle/>
                    <a:p>
                      <a:pPr algn="ctr" fontAlgn="b"/>
                      <a:r>
                        <a:rPr lang="en-US" altLang="ja-JP" sz="2800" b="1" i="0" u="none" strike="noStrike" dirty="0" smtClean="0">
                          <a:effectLst/>
                          <a:latin typeface="メイリオ" panose="020B0604030504040204" pitchFamily="50" charset="-128"/>
                          <a:ea typeface="メイリオ" panose="020B0604030504040204" pitchFamily="50" charset="-128"/>
                          <a:cs typeface="メイリオ" panose="020B0604030504040204" pitchFamily="50" charset="-128"/>
                        </a:rPr>
                        <a:t>Target</a:t>
                      </a:r>
                      <a:endParaRPr lang="ja-JP" altLang="en-US" sz="2800" b="1" i="0" u="none" strike="noStrike"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altLang="ja-JP" sz="2800" b="1" i="0" u="none" strike="noStrike" dirty="0" smtClean="0">
                          <a:effectLst/>
                          <a:latin typeface="メイリオ" panose="020B0604030504040204" pitchFamily="50" charset="-128"/>
                          <a:ea typeface="メイリオ" panose="020B0604030504040204" pitchFamily="50" charset="-128"/>
                          <a:cs typeface="メイリオ" panose="020B0604030504040204" pitchFamily="50" charset="-128"/>
                        </a:rPr>
                        <a:t>Numbers</a:t>
                      </a:r>
                      <a:r>
                        <a:rPr lang="en-US" altLang="ja-JP" sz="2800" b="1" i="0" u="none" strike="noStrike" baseline="0" dirty="0" smtClean="0">
                          <a:effectLst/>
                          <a:latin typeface="メイリオ" panose="020B0604030504040204" pitchFamily="50" charset="-128"/>
                          <a:ea typeface="メイリオ" panose="020B0604030504040204" pitchFamily="50" charset="-128"/>
                          <a:cs typeface="メイリオ" panose="020B0604030504040204" pitchFamily="50" charset="-128"/>
                        </a:rPr>
                        <a:t> of  calculation</a:t>
                      </a:r>
                      <a:endParaRPr lang="ja-JP" altLang="en-US" sz="2800" b="1" i="0" u="none" strike="noStrike"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81777">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altLang="ja-JP" sz="2400" b="1" i="0" u="none" strike="noStrike"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 Chess steps</a:t>
                      </a:r>
                      <a:endParaRPr lang="ja-JP" altLang="en-US" sz="2400" b="1" i="0" u="none" strike="noStrike"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2000" marR="72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altLang="ja-JP" sz="2400" b="1" i="0" u="none" strike="noStrike" dirty="0" smtClean="0">
                          <a:solidFill>
                            <a:srgbClr val="0000FF"/>
                          </a:solidFill>
                          <a:effectLst/>
                          <a:latin typeface="Meiryo UI" panose="020B0604030504040204" pitchFamily="50" charset="-128"/>
                          <a:ea typeface="Meiryo UI" panose="020B0604030504040204" pitchFamily="50" charset="-128"/>
                          <a:cs typeface="Meiryo UI" panose="020B0604030504040204" pitchFamily="50" charset="-128"/>
                        </a:rPr>
                        <a:t>10 to the 120th power = 10</a:t>
                      </a:r>
                      <a:r>
                        <a:rPr lang="en-US" altLang="ja-JP" sz="2400" b="1" i="0" u="none" strike="noStrike" baseline="30000" dirty="0" smtClean="0">
                          <a:solidFill>
                            <a:srgbClr val="0000FF"/>
                          </a:solidFill>
                          <a:effectLst/>
                          <a:latin typeface="Meiryo UI" panose="020B0604030504040204" pitchFamily="50" charset="-128"/>
                          <a:ea typeface="Meiryo UI" panose="020B0604030504040204" pitchFamily="50" charset="-128"/>
                          <a:cs typeface="Meiryo UI" panose="020B0604030504040204" pitchFamily="50" charset="-128"/>
                        </a:rPr>
                        <a:t>120</a:t>
                      </a:r>
                      <a:endParaRPr lang="en-US" altLang="ja-JP" sz="2400" b="0" i="0" u="none" strike="noStrike" baseline="30000" dirty="0" smtClean="0">
                        <a:solidFill>
                          <a:srgbClr val="0000FF"/>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31137">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altLang="ja-JP" sz="2400" b="1" i="0" u="none" strike="noStrike"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Shogi steps</a:t>
                      </a:r>
                      <a:endParaRPr lang="ja-JP" altLang="en-US" sz="2400" b="1" i="0" u="none" strike="noStrike"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2000" marR="72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b="1" i="0" u="none" strike="noStrike" dirty="0" smtClean="0">
                          <a:solidFill>
                            <a:srgbClr val="0000FF"/>
                          </a:solidFill>
                          <a:effectLst/>
                          <a:latin typeface="Meiryo UI" panose="020B0604030504040204" pitchFamily="50" charset="-128"/>
                          <a:ea typeface="Meiryo UI" panose="020B0604030504040204" pitchFamily="50" charset="-128"/>
                          <a:cs typeface="Meiryo UI" panose="020B0604030504040204" pitchFamily="50" charset="-128"/>
                        </a:rPr>
                        <a:t>10 to the 220th power = 10</a:t>
                      </a:r>
                      <a:r>
                        <a:rPr lang="en-US" altLang="ja-JP" sz="2400" b="1" i="0" u="none" strike="noStrike" baseline="30000" dirty="0" smtClean="0">
                          <a:solidFill>
                            <a:srgbClr val="0000FF"/>
                          </a:solidFill>
                          <a:effectLst/>
                          <a:latin typeface="Meiryo UI" panose="020B0604030504040204" pitchFamily="50" charset="-128"/>
                          <a:ea typeface="Meiryo UI" panose="020B0604030504040204" pitchFamily="50" charset="-128"/>
                          <a:cs typeface="Meiryo UI" panose="020B0604030504040204" pitchFamily="50" charset="-128"/>
                        </a:rPr>
                        <a:t>220</a:t>
                      </a:r>
                      <a:r>
                        <a:rPr lang="en-US" altLang="ja-JP" sz="2400" b="1" i="0" u="none" strike="noStrike" dirty="0" smtClean="0">
                          <a:solidFill>
                            <a:srgbClr val="0000FF"/>
                          </a:solidFill>
                          <a:effectLst/>
                          <a:latin typeface="Meiryo UI" panose="020B0604030504040204" pitchFamily="50" charset="-128"/>
                          <a:ea typeface="Meiryo UI" panose="020B0604030504040204" pitchFamily="50" charset="-128"/>
                          <a:cs typeface="Meiryo UI" panose="020B0604030504040204" pitchFamily="50" charset="-128"/>
                        </a:rPr>
                        <a:t> </a:t>
                      </a:r>
                      <a:endParaRPr lang="en-US" altLang="ja-JP" sz="2400" b="0" i="0" u="none" strike="noStrike" dirty="0" smtClean="0">
                        <a:solidFill>
                          <a:srgbClr val="0000FF"/>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03520">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altLang="ja-JP" sz="2400" b="1" i="0" u="none" strike="noStrike" dirty="0" err="1"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Igo</a:t>
                      </a:r>
                      <a:r>
                        <a:rPr lang="en-US" altLang="ja-JP" sz="2400" b="1" i="0" u="none" strike="noStrike"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 steps</a:t>
                      </a:r>
                      <a:endParaRPr lang="ja-JP" altLang="en-US" sz="2400" b="1" i="0" u="none" strike="noStrike"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2000" marR="72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b="1" i="0" u="none" strike="noStrike" dirty="0" smtClean="0">
                          <a:solidFill>
                            <a:srgbClr val="0000FF"/>
                          </a:solidFill>
                          <a:effectLst/>
                          <a:latin typeface="Meiryo UI" panose="020B0604030504040204" pitchFamily="50" charset="-128"/>
                          <a:ea typeface="Meiryo UI" panose="020B0604030504040204" pitchFamily="50" charset="-128"/>
                          <a:cs typeface="Meiryo UI" panose="020B0604030504040204" pitchFamily="50" charset="-128"/>
                        </a:rPr>
                        <a:t>10 to the 360th power = 10</a:t>
                      </a:r>
                      <a:r>
                        <a:rPr lang="en-US" altLang="ja-JP" sz="2400" b="1" i="0" u="none" strike="noStrike" baseline="30000" dirty="0" smtClean="0">
                          <a:solidFill>
                            <a:srgbClr val="0000FF"/>
                          </a:solidFill>
                          <a:effectLst/>
                          <a:latin typeface="Meiryo UI" panose="020B0604030504040204" pitchFamily="50" charset="-128"/>
                          <a:ea typeface="Meiryo UI" panose="020B0604030504040204" pitchFamily="50" charset="-128"/>
                          <a:cs typeface="Meiryo UI" panose="020B0604030504040204" pitchFamily="50" charset="-128"/>
                        </a:rPr>
                        <a:t>360</a:t>
                      </a:r>
                      <a:r>
                        <a:rPr lang="en-US" altLang="ja-JP" sz="2400" b="1" i="0" u="none" strike="noStrike" dirty="0" smtClean="0">
                          <a:solidFill>
                            <a:srgbClr val="0000FF"/>
                          </a:solidFill>
                          <a:effectLst/>
                          <a:latin typeface="Meiryo UI" panose="020B0604030504040204" pitchFamily="50" charset="-128"/>
                          <a:ea typeface="Meiryo UI" panose="020B0604030504040204" pitchFamily="50" charset="-128"/>
                          <a:cs typeface="Meiryo UI" panose="020B0604030504040204" pitchFamily="50" charset="-128"/>
                        </a:rPr>
                        <a:t> </a:t>
                      </a:r>
                      <a:br>
                        <a:rPr lang="en-US" altLang="ja-JP" sz="2400" b="1" i="0" u="none" strike="noStrike" dirty="0" smtClean="0">
                          <a:solidFill>
                            <a:srgbClr val="0000FF"/>
                          </a:solidFill>
                          <a:effectLst/>
                          <a:latin typeface="Meiryo UI" panose="020B0604030504040204" pitchFamily="50" charset="-128"/>
                          <a:ea typeface="Meiryo UI" panose="020B0604030504040204" pitchFamily="50" charset="-128"/>
                          <a:cs typeface="Meiryo UI" panose="020B0604030504040204" pitchFamily="50" charset="-128"/>
                        </a:rPr>
                      </a:br>
                      <a:r>
                        <a:rPr lang="ja-JP" altLang="en-US" sz="2400" b="1" i="0" u="none" strike="noStrike" dirty="0" smtClean="0">
                          <a:solidFill>
                            <a:srgbClr val="0000FF"/>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2400" b="1" i="0" u="none" strike="noStrike" dirty="0" smtClean="0">
                          <a:solidFill>
                            <a:srgbClr val="0000FF"/>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2400" b="1" i="0" u="none" strike="noStrike" dirty="0" err="1" smtClean="0">
                          <a:solidFill>
                            <a:srgbClr val="0000FF"/>
                          </a:solidFill>
                          <a:effectLst/>
                          <a:latin typeface="Meiryo UI" panose="020B0604030504040204" pitchFamily="50" charset="-128"/>
                          <a:ea typeface="Meiryo UI" panose="020B0604030504040204" pitchFamily="50" charset="-128"/>
                          <a:cs typeface="Meiryo UI" panose="020B0604030504040204" pitchFamily="50" charset="-128"/>
                        </a:rPr>
                        <a:t>3061th</a:t>
                      </a:r>
                      <a:r>
                        <a:rPr lang="en-US" altLang="ja-JP" sz="2400" b="1" i="0" u="none" strike="noStrike" dirty="0" smtClean="0">
                          <a:solidFill>
                            <a:srgbClr val="0000FF"/>
                          </a:solidFill>
                          <a:effectLst/>
                          <a:latin typeface="Meiryo UI" panose="020B0604030504040204" pitchFamily="50" charset="-128"/>
                          <a:ea typeface="Meiryo UI" panose="020B0604030504040204" pitchFamily="50" charset="-128"/>
                          <a:cs typeface="Meiryo UI" panose="020B0604030504040204" pitchFamily="50" charset="-128"/>
                        </a:rPr>
                        <a:t> = 10</a:t>
                      </a:r>
                      <a:r>
                        <a:rPr lang="en-US" altLang="ja-JP" sz="2400" b="1" i="0" u="none" strike="noStrike" baseline="30000" dirty="0" smtClean="0">
                          <a:solidFill>
                            <a:srgbClr val="0000FF"/>
                          </a:solidFill>
                          <a:effectLst/>
                          <a:latin typeface="Meiryo UI" panose="020B0604030504040204" pitchFamily="50" charset="-128"/>
                          <a:ea typeface="Meiryo UI" panose="020B0604030504040204" pitchFamily="50" charset="-128"/>
                          <a:cs typeface="Meiryo UI" panose="020B0604030504040204" pitchFamily="50" charset="-128"/>
                        </a:rPr>
                        <a:t>3601</a:t>
                      </a:r>
                      <a:r>
                        <a:rPr lang="en-US" altLang="ja-JP" sz="2400" b="1" i="0" u="none" strike="noStrike" dirty="0" smtClean="0">
                          <a:solidFill>
                            <a:srgbClr val="0000FF"/>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2400" b="1" i="0" u="none" strike="noStrike" baseline="0" dirty="0" smtClean="0">
                          <a:solidFill>
                            <a:srgbClr val="0000FF"/>
                          </a:solidFill>
                          <a:effectLst/>
                          <a:latin typeface="Meiryo UI" panose="020B0604030504040204" pitchFamily="50" charset="-128"/>
                          <a:ea typeface="Meiryo UI" panose="020B0604030504040204" pitchFamily="50" charset="-128"/>
                          <a:cs typeface="Meiryo UI" panose="020B0604030504040204" pitchFamily="50" charset="-128"/>
                        </a:rPr>
                        <a:t> someone said)</a:t>
                      </a:r>
                      <a:endParaRPr lang="en-US" altLang="ja-JP" sz="2400" b="0" i="0" u="none" strike="noStrike" dirty="0" smtClean="0">
                        <a:solidFill>
                          <a:srgbClr val="0000FF"/>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931230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2620165" y="3429000"/>
            <a:ext cx="3903697" cy="523220"/>
          </a:xfrm>
        </p:spPr>
        <p:txBody>
          <a:bodyPr/>
          <a:lstStyle/>
          <a:p>
            <a:r>
              <a:rPr lang="en-US" altLang="ja-JP" sz="2800" b="1" dirty="0" smtClean="0">
                <a:latin typeface="Meiryo UI" pitchFamily="50" charset="-128"/>
                <a:ea typeface="Meiryo UI" pitchFamily="50" charset="-128"/>
              </a:rPr>
              <a:t>3. Genetic Algorism</a:t>
            </a:r>
            <a:endParaRPr kumimoji="1" lang="ja-JP" altLang="en-US" sz="2800" b="1" dirty="0">
              <a:latin typeface="Meiryo UI" pitchFamily="50" charset="-128"/>
              <a:ea typeface="Meiryo UI" pitchFamily="50" charset="-128"/>
            </a:endParaRPr>
          </a:p>
        </p:txBody>
      </p:sp>
    </p:spTree>
    <p:extLst>
      <p:ext uri="{BB962C8B-B14F-4D97-AF65-F5344CB8AC3E}">
        <p14:creationId xmlns:p14="http://schemas.microsoft.com/office/powerpoint/2010/main" val="2147292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タイトル 1"/>
          <p:cNvSpPr txBox="1">
            <a:spLocks/>
          </p:cNvSpPr>
          <p:nvPr/>
        </p:nvSpPr>
        <p:spPr bwMode="gray">
          <a:xfrm>
            <a:off x="113191" y="116540"/>
            <a:ext cx="4067139" cy="523220"/>
          </a:xfrm>
          <a:prstGeom prst="rect">
            <a:avLst/>
          </a:prstGeom>
        </p:spPr>
        <p:txBody>
          <a:bodyPr wrap="non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pPr algn="l"/>
            <a:r>
              <a:rPr lang="en-US" altLang="ja-JP" sz="2800" b="1" dirty="0" smtClean="0">
                <a:latin typeface="Meiryo UI" pitchFamily="50" charset="-128"/>
                <a:ea typeface="Meiryo UI" pitchFamily="50" charset="-128"/>
              </a:rPr>
              <a:t>4.14 </a:t>
            </a:r>
            <a:r>
              <a:rPr lang="en-US" altLang="ja-JP" sz="2800" b="1" dirty="0" smtClean="0">
                <a:latin typeface="Meiryo UI" pitchFamily="50" charset="-128"/>
                <a:ea typeface="Meiryo UI" pitchFamily="50" charset="-128"/>
              </a:rPr>
              <a:t>Magic of </a:t>
            </a:r>
            <a:r>
              <a:rPr lang="en-US" altLang="ja-JP" sz="2800" b="1" dirty="0" err="1" smtClean="0">
                <a:latin typeface="Meiryo UI" pitchFamily="50" charset="-128"/>
                <a:ea typeface="Meiryo UI" pitchFamily="50" charset="-128"/>
              </a:rPr>
              <a:t>RL</a:t>
            </a:r>
            <a:r>
              <a:rPr lang="en-US" altLang="ja-JP" sz="2800" b="1" dirty="0" smtClean="0">
                <a:latin typeface="Meiryo UI" pitchFamily="50" charset="-128"/>
                <a:ea typeface="Meiryo UI" pitchFamily="50" charset="-128"/>
              </a:rPr>
              <a:t>(2) </a:t>
            </a:r>
            <a:endParaRPr lang="ja-JP" altLang="en-US" sz="2800" b="1" dirty="0">
              <a:latin typeface="Meiryo UI" pitchFamily="50" charset="-128"/>
              <a:ea typeface="Meiryo UI" pitchFamily="50" charset="-128"/>
            </a:endParaRPr>
          </a:p>
        </p:txBody>
      </p:sp>
      <p:sp>
        <p:nvSpPr>
          <p:cNvPr id="89" name="正方形/長方形 88"/>
          <p:cNvSpPr/>
          <p:nvPr/>
        </p:nvSpPr>
        <p:spPr>
          <a:xfrm>
            <a:off x="0" y="860390"/>
            <a:ext cx="9108630" cy="523220"/>
          </a:xfrm>
          <a:prstGeom prst="rect">
            <a:avLst/>
          </a:prstGeom>
          <a:solidFill>
            <a:schemeClr val="bg1">
              <a:lumMod val="95000"/>
            </a:schemeClr>
          </a:solidFill>
        </p:spPr>
        <p:txBody>
          <a:bodyPr wrap="square">
            <a:spAutoFit/>
          </a:bodyPr>
          <a:lstStyle/>
          <a:p>
            <a:pPr algn="ctr"/>
            <a:r>
              <a:rPr lang="en-US" altLang="ja-JP" sz="2800" b="1" dirty="0">
                <a:solidFill>
                  <a:srgbClr val="000066"/>
                </a:solidFill>
                <a:latin typeface="Meiryo UI" panose="020B0604030504040204" pitchFamily="50" charset="-128"/>
                <a:ea typeface="Meiryo UI" panose="020B0604030504040204" pitchFamily="50" charset="-128"/>
              </a:rPr>
              <a:t>In the end, computers beat humans by "</a:t>
            </a:r>
            <a:r>
              <a:rPr lang="en-US" altLang="ja-JP" sz="2800" b="1" dirty="0" err="1" smtClean="0">
                <a:solidFill>
                  <a:srgbClr val="000066"/>
                </a:solidFill>
                <a:latin typeface="Meiryo UI" panose="020B0604030504040204" pitchFamily="50" charset="-128"/>
                <a:ea typeface="Meiryo UI" panose="020B0604030504040204" pitchFamily="50" charset="-128"/>
              </a:rPr>
              <a:t>RL</a:t>
            </a:r>
            <a:r>
              <a:rPr lang="en-US" altLang="ja-JP" sz="2800" b="1" dirty="0" smtClean="0">
                <a:solidFill>
                  <a:srgbClr val="000066"/>
                </a:solidFill>
                <a:latin typeface="Meiryo UI" panose="020B0604030504040204" pitchFamily="50" charset="-128"/>
                <a:ea typeface="Meiryo UI" panose="020B0604030504040204" pitchFamily="50" charset="-128"/>
              </a:rPr>
              <a:t>”</a:t>
            </a:r>
            <a:endParaRPr lang="ja-JP" altLang="en-US" sz="2800" b="1" dirty="0">
              <a:solidFill>
                <a:srgbClr val="000066"/>
              </a:solidFill>
              <a:latin typeface="Meiryo UI" panose="020B0604030504040204" pitchFamily="50" charset="-128"/>
              <a:ea typeface="Meiryo UI" panose="020B0604030504040204" pitchFamily="50" charset="-128"/>
            </a:endParaRPr>
          </a:p>
        </p:txBody>
      </p:sp>
      <p:sp>
        <p:nvSpPr>
          <p:cNvPr id="75" name="タイトル 1"/>
          <p:cNvSpPr txBox="1">
            <a:spLocks/>
          </p:cNvSpPr>
          <p:nvPr/>
        </p:nvSpPr>
        <p:spPr bwMode="gray">
          <a:xfrm>
            <a:off x="17185" y="5769069"/>
            <a:ext cx="9143999" cy="954107"/>
          </a:xfrm>
          <a:prstGeom prst="rect">
            <a:avLst/>
          </a:prstGeom>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r>
              <a:rPr lang="en-US" altLang="ja-JP" sz="2800" b="1" dirty="0" smtClean="0">
                <a:solidFill>
                  <a:srgbClr val="0000FF"/>
                </a:solidFill>
                <a:latin typeface="Meiryo UI" panose="020B0604030504040204" pitchFamily="50" charset="-128"/>
                <a:ea typeface="Meiryo UI" panose="020B0604030504040204" pitchFamily="50" charset="-128"/>
              </a:rPr>
              <a:t>…</a:t>
            </a:r>
            <a:r>
              <a:rPr lang="en-US" altLang="ja-JP" sz="2800" b="1" dirty="0" smtClean="0">
                <a:solidFill>
                  <a:srgbClr val="0000FF"/>
                </a:solidFill>
                <a:latin typeface="Meiryo UI" panose="020B0604030504040204" pitchFamily="50" charset="-128"/>
                <a:ea typeface="Meiryo UI" panose="020B0604030504040204" pitchFamily="50" charset="-128"/>
              </a:rPr>
              <a:t>Or I </a:t>
            </a:r>
            <a:r>
              <a:rPr lang="en-US" altLang="ja-JP" sz="2800" b="1" dirty="0" err="1" smtClean="0">
                <a:solidFill>
                  <a:srgbClr val="0000FF"/>
                </a:solidFill>
                <a:latin typeface="Meiryo UI" panose="020B0604030504040204" pitchFamily="50" charset="-128"/>
                <a:ea typeface="Meiryo UI" panose="020B0604030504040204" pitchFamily="50" charset="-128"/>
              </a:rPr>
              <a:t>gues</a:t>
            </a:r>
            <a:r>
              <a:rPr lang="en-US" altLang="ja-JP" sz="2800" b="1" dirty="0" smtClean="0">
                <a:solidFill>
                  <a:srgbClr val="0000FF"/>
                </a:solidFill>
                <a:latin typeface="Meiryo UI" panose="020B0604030504040204" pitchFamily="50" charset="-128"/>
                <a:ea typeface="Meiryo UI" panose="020B0604030504040204" pitchFamily="50" charset="-128"/>
              </a:rPr>
              <a:t> that </a:t>
            </a:r>
            <a:r>
              <a:rPr lang="en-US" altLang="ja-JP" sz="2800" b="1" dirty="0" smtClean="0">
                <a:solidFill>
                  <a:srgbClr val="0000FF"/>
                </a:solidFill>
                <a:latin typeface="Meiryo UI" panose="020B0604030504040204" pitchFamily="50" charset="-128"/>
                <a:ea typeface="Meiryo UI" panose="020B0604030504040204" pitchFamily="50" charset="-128"/>
              </a:rPr>
              <a:t>he space for win might be small</a:t>
            </a:r>
            <a:endParaRPr lang="en-US" altLang="ja-JP" sz="2800" b="1" dirty="0">
              <a:solidFill>
                <a:srgbClr val="0000FF"/>
              </a:solidFill>
              <a:latin typeface="Meiryo UI" panose="020B0604030504040204" pitchFamily="50" charset="-128"/>
              <a:ea typeface="Meiryo UI" panose="020B0604030504040204" pitchFamily="50" charset="-128"/>
            </a:endParaRPr>
          </a:p>
        </p:txBody>
      </p:sp>
      <p:graphicFrame>
        <p:nvGraphicFramePr>
          <p:cNvPr id="7" name="表 6"/>
          <p:cNvGraphicFramePr>
            <a:graphicFrameLocks noGrp="1"/>
          </p:cNvGraphicFramePr>
          <p:nvPr>
            <p:extLst>
              <p:ext uri="{D42A27DB-BD31-4B8C-83A1-F6EECF244321}">
                <p14:modId xmlns:p14="http://schemas.microsoft.com/office/powerpoint/2010/main" val="3348923581"/>
              </p:ext>
            </p:extLst>
          </p:nvPr>
        </p:nvGraphicFramePr>
        <p:xfrm>
          <a:off x="107628" y="1772770"/>
          <a:ext cx="8928992" cy="3430639"/>
        </p:xfrm>
        <a:graphic>
          <a:graphicData uri="http://schemas.openxmlformats.org/drawingml/2006/table">
            <a:tbl>
              <a:tblPr firstRow="1" bandRow="1">
                <a:tableStyleId>{5C22544A-7EE6-4342-B048-85BDC9FD1C3A}</a:tableStyleId>
              </a:tblPr>
              <a:tblGrid>
                <a:gridCol w="3240202">
                  <a:extLst>
                    <a:ext uri="{9D8B030D-6E8A-4147-A177-3AD203B41FA5}">
                      <a16:colId xmlns:a16="http://schemas.microsoft.com/office/drawing/2014/main" val="20001"/>
                    </a:ext>
                  </a:extLst>
                </a:gridCol>
                <a:gridCol w="5688790">
                  <a:extLst>
                    <a:ext uri="{9D8B030D-6E8A-4147-A177-3AD203B41FA5}">
                      <a16:colId xmlns:a16="http://schemas.microsoft.com/office/drawing/2014/main" val="20002"/>
                    </a:ext>
                  </a:extLst>
                </a:gridCol>
              </a:tblGrid>
              <a:tr h="582319">
                <a:tc>
                  <a:txBody>
                    <a:bodyPr/>
                    <a:lstStyle/>
                    <a:p>
                      <a:pPr algn="ctr" fontAlgn="b"/>
                      <a:r>
                        <a:rPr lang="en-US" altLang="ja-JP" sz="2800" b="1" i="0" u="none" strike="noStrike" dirty="0" smtClean="0">
                          <a:effectLst/>
                          <a:latin typeface="メイリオ" panose="020B0604030504040204" pitchFamily="50" charset="-128"/>
                          <a:ea typeface="メイリオ" panose="020B0604030504040204" pitchFamily="50" charset="-128"/>
                          <a:cs typeface="メイリオ" panose="020B0604030504040204" pitchFamily="50" charset="-128"/>
                        </a:rPr>
                        <a:t>Points</a:t>
                      </a:r>
                      <a:endParaRPr lang="ja-JP" altLang="en-US" sz="2800" b="1" i="0" u="none" strike="noStrike"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altLang="ja-JP" sz="2800" b="1" i="0" u="none" strike="noStrike" dirty="0" smtClean="0">
                          <a:effectLst/>
                          <a:latin typeface="メイリオ" panose="020B0604030504040204" pitchFamily="50" charset="-128"/>
                          <a:ea typeface="メイリオ" panose="020B0604030504040204" pitchFamily="50" charset="-128"/>
                          <a:cs typeface="メイリオ" panose="020B0604030504040204" pitchFamily="50" charset="-128"/>
                        </a:rPr>
                        <a:t>Viewpoints</a:t>
                      </a:r>
                      <a:endParaRPr lang="ja-JP" altLang="en-US" sz="2800" b="1" i="0" u="none" strike="noStrike"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8177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altLang="ja-JP" sz="2400" b="1" i="0" u="none" strike="noStrike"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 </a:t>
                      </a:r>
                      <a:r>
                        <a:rPr lang="en-US" altLang="ja-JP" sz="2400" b="1" i="0" u="none" strike="noStrike" dirty="0" err="1"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RL</a:t>
                      </a:r>
                      <a:r>
                        <a:rPr lang="en-US" altLang="ja-JP" sz="2400" b="1" i="0" u="none" strike="noStrike"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 can implement games on computers</a:t>
                      </a:r>
                      <a:endParaRPr lang="ja-JP" altLang="en-US" sz="2400" b="1" i="0" u="none" strike="noStrike"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2000" marR="72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altLang="ja-JP" sz="2400" b="1"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 </a:t>
                      </a:r>
                      <a:r>
                        <a:rPr lang="en-US" altLang="ja-JP" sz="2400" b="1"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Rules </a:t>
                      </a:r>
                      <a:r>
                        <a:rPr lang="en-US" altLang="ja-JP" sz="2400" b="1"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are clear, (</a:t>
                      </a:r>
                      <a:r>
                        <a:rPr lang="en-US" altLang="ja-JP" sz="2400" b="1"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B)Solution </a:t>
                      </a:r>
                      <a:r>
                        <a:rPr lang="en-US" altLang="ja-JP" sz="2400" b="1"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space is fixed (in the game board), (C) </a:t>
                      </a:r>
                      <a:r>
                        <a:rPr lang="en-US" altLang="ja-JP" sz="2400" b="1"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Win/Loss </a:t>
                      </a:r>
                      <a:r>
                        <a:rPr lang="en-US" altLang="ja-JP" sz="2400" b="1"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criteria are clear, and (D) </a:t>
                      </a:r>
                      <a:r>
                        <a:rPr lang="en-US" altLang="ja-JP" sz="2400" b="1"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Game </a:t>
                      </a:r>
                      <a:r>
                        <a:rPr lang="en-US" altLang="ja-JP" sz="2400" b="1"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time is finite.</a:t>
                      </a:r>
                    </a:p>
                  </a:txBody>
                  <a:tcPr marL="72000" marR="72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3113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altLang="ja-JP" sz="2400" b="1" i="0" u="none" strike="noStrike"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(2) </a:t>
                      </a:r>
                      <a:r>
                        <a:rPr lang="en-US" altLang="ja-JP" sz="2400" b="1" i="0" u="none" strike="noStrike" dirty="0" err="1"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RL</a:t>
                      </a:r>
                      <a:r>
                        <a:rPr lang="en-US" altLang="ja-JP" sz="2400" b="1" i="0" u="none" strike="noStrike"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 can be learned by </a:t>
                      </a:r>
                      <a:r>
                        <a:rPr lang="en-US" altLang="ja-JP" sz="2400" b="1" i="0" u="none" strike="noStrike"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only</a:t>
                      </a:r>
                      <a:r>
                        <a:rPr lang="en-US" altLang="ja-JP" sz="2400" b="1" i="0" u="none" strike="noStrike" baseline="0"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400" b="1" i="0" u="none" strike="noStrike"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computers</a:t>
                      </a:r>
                      <a:endParaRPr lang="ja-JP" altLang="en-US" sz="2400" b="1" i="0" u="none" strike="noStrike"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2000" marR="72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2400" b="1"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Games can be played between computers without </a:t>
                      </a:r>
                      <a:r>
                        <a:rPr lang="en-US" altLang="ja-JP" sz="2400" b="1"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human</a:t>
                      </a:r>
                      <a:endParaRPr lang="en-US" altLang="ja-JP" sz="2400" b="1"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749924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3452148" y="3429000"/>
            <a:ext cx="2239716" cy="523220"/>
          </a:xfrm>
        </p:spPr>
        <p:txBody>
          <a:bodyPr/>
          <a:lstStyle/>
          <a:p>
            <a:r>
              <a:rPr lang="en-US" altLang="ja-JP" sz="2800" b="1" dirty="0" smtClean="0">
                <a:latin typeface="Meiryo UI" pitchFamily="50" charset="-128"/>
                <a:ea typeface="Meiryo UI" pitchFamily="50" charset="-128"/>
              </a:rPr>
              <a:t>Conclusion</a:t>
            </a:r>
            <a:endParaRPr kumimoji="1" lang="ja-JP" altLang="en-US" sz="2800" b="1" dirty="0">
              <a:latin typeface="Meiryo UI" pitchFamily="50" charset="-128"/>
              <a:ea typeface="Meiryo UI" pitchFamily="50" charset="-128"/>
            </a:endParaRPr>
          </a:p>
        </p:txBody>
      </p:sp>
    </p:spTree>
    <p:extLst>
      <p:ext uri="{BB962C8B-B14F-4D97-AF65-F5344CB8AC3E}">
        <p14:creationId xmlns:p14="http://schemas.microsoft.com/office/powerpoint/2010/main" val="2028091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3388281" y="3429000"/>
            <a:ext cx="2367443" cy="523220"/>
          </a:xfrm>
        </p:spPr>
        <p:txBody>
          <a:bodyPr/>
          <a:lstStyle/>
          <a:p>
            <a:r>
              <a:rPr lang="en-US" altLang="ja-JP" sz="2800" b="1" dirty="0" smtClean="0">
                <a:latin typeface="Meiryo UI" pitchFamily="50" charset="-128"/>
                <a:ea typeface="Meiryo UI" pitchFamily="50" charset="-128"/>
              </a:rPr>
              <a:t>What’s </a:t>
            </a:r>
            <a:r>
              <a:rPr lang="en-US" altLang="ja-JP" sz="2800" b="1" dirty="0" smtClean="0">
                <a:latin typeface="Meiryo UI" pitchFamily="50" charset="-128"/>
                <a:ea typeface="Meiryo UI" pitchFamily="50" charset="-128"/>
              </a:rPr>
              <a:t>AI ?</a:t>
            </a:r>
            <a:endParaRPr kumimoji="1" lang="ja-JP" altLang="en-US" sz="2800" b="1" dirty="0">
              <a:latin typeface="Meiryo UI" pitchFamily="50" charset="-128"/>
              <a:ea typeface="Meiryo UI" pitchFamily="50" charset="-128"/>
            </a:endParaRPr>
          </a:p>
        </p:txBody>
      </p:sp>
    </p:spTree>
    <p:extLst>
      <p:ext uri="{BB962C8B-B14F-4D97-AF65-F5344CB8AC3E}">
        <p14:creationId xmlns:p14="http://schemas.microsoft.com/office/powerpoint/2010/main" val="3695819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a:spLocks noGrp="1"/>
          </p:cNvSpPr>
          <p:nvPr>
            <p:ph type="title"/>
          </p:nvPr>
        </p:nvSpPr>
        <p:spPr>
          <a:xfrm>
            <a:off x="113191" y="116540"/>
            <a:ext cx="4014432" cy="523220"/>
          </a:xfrm>
        </p:spPr>
        <p:txBody>
          <a:bodyPr/>
          <a:lstStyle/>
          <a:p>
            <a:pPr algn="l"/>
            <a:r>
              <a:rPr lang="en-US" altLang="ja-JP" sz="2800" b="1" dirty="0" smtClean="0">
                <a:latin typeface="Meiryo UI" pitchFamily="50" charset="-128"/>
                <a:ea typeface="Meiryo UI" pitchFamily="50" charset="-128"/>
              </a:rPr>
              <a:t>AI </a:t>
            </a:r>
            <a:r>
              <a:rPr lang="en-US" altLang="ja-JP" sz="2800" b="1" dirty="0" smtClean="0">
                <a:latin typeface="Meiryo UI" pitchFamily="50" charset="-128"/>
                <a:ea typeface="Meiryo UI" pitchFamily="50" charset="-128"/>
              </a:rPr>
              <a:t>is not technology</a:t>
            </a:r>
            <a:endParaRPr kumimoji="1" lang="ja-JP" altLang="en-US" sz="2800" b="1" dirty="0">
              <a:latin typeface="Meiryo UI" pitchFamily="50" charset="-128"/>
              <a:ea typeface="Meiryo UI" pitchFamily="50" charset="-128"/>
            </a:endParaRPr>
          </a:p>
        </p:txBody>
      </p:sp>
      <p:sp>
        <p:nvSpPr>
          <p:cNvPr id="4" name="正方形/長方形 3"/>
          <p:cNvSpPr/>
          <p:nvPr/>
        </p:nvSpPr>
        <p:spPr>
          <a:xfrm>
            <a:off x="0" y="860390"/>
            <a:ext cx="9108630" cy="523220"/>
          </a:xfrm>
          <a:prstGeom prst="rect">
            <a:avLst/>
          </a:prstGeom>
          <a:solidFill>
            <a:schemeClr val="bg1">
              <a:lumMod val="95000"/>
            </a:schemeClr>
          </a:solidFill>
        </p:spPr>
        <p:txBody>
          <a:bodyPr wrap="square">
            <a:spAutoFit/>
          </a:bodyPr>
          <a:lstStyle/>
          <a:p>
            <a:pPr algn="ctr"/>
            <a:r>
              <a:rPr lang="en-US" altLang="ja-JP" sz="2800" b="1" dirty="0">
                <a:solidFill>
                  <a:srgbClr val="000066"/>
                </a:solidFill>
                <a:latin typeface="Meiryo UI" panose="020B0604030504040204" pitchFamily="50" charset="-128"/>
                <a:ea typeface="Meiryo UI" panose="020B0604030504040204" pitchFamily="50" charset="-128"/>
              </a:rPr>
              <a:t>AI is just a </a:t>
            </a:r>
            <a:r>
              <a:rPr lang="en-US" altLang="ja-JP" sz="2800" b="1" dirty="0" smtClean="0">
                <a:solidFill>
                  <a:srgbClr val="000066"/>
                </a:solidFill>
                <a:latin typeface="Meiryo UI" panose="020B0604030504040204" pitchFamily="50" charset="-128"/>
                <a:ea typeface="Meiryo UI" panose="020B0604030504040204" pitchFamily="50" charset="-128"/>
              </a:rPr>
              <a:t>“concept”</a:t>
            </a:r>
            <a:endParaRPr lang="ja-JP" altLang="en-US" sz="2800" b="1" dirty="0">
              <a:solidFill>
                <a:srgbClr val="000066"/>
              </a:solidFill>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a:blip r:embed="rId3" cstate="print"/>
          <a:stretch>
            <a:fillRect/>
          </a:stretch>
        </p:blipFill>
        <p:spPr>
          <a:xfrm>
            <a:off x="1440287" y="1925344"/>
            <a:ext cx="5703584" cy="4009793"/>
          </a:xfrm>
          <a:prstGeom prst="rect">
            <a:avLst/>
          </a:prstGeom>
        </p:spPr>
      </p:pic>
      <p:sp>
        <p:nvSpPr>
          <p:cNvPr id="6" name="Rectangle 24"/>
          <p:cNvSpPr>
            <a:spLocks noChangeArrowheads="1"/>
          </p:cNvSpPr>
          <p:nvPr/>
        </p:nvSpPr>
        <p:spPr bwMode="auto">
          <a:xfrm>
            <a:off x="511898" y="5062783"/>
            <a:ext cx="30165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kumimoji="0" lang="ja-JP" altLang="en-US" sz="2400" b="0" i="0" u="none" strike="noStrike" cap="none" normalizeH="0" baseline="0" dirty="0" smtClean="0">
                <a:ln>
                  <a:noFill/>
                </a:ln>
                <a:effectLst/>
                <a:latin typeface="Meiryo UI" panose="020B0604030504040204" pitchFamily="50" charset="-128"/>
                <a:ea typeface="Meiryo UI" panose="020B0604030504040204" pitchFamily="50" charset="-128"/>
                <a:cs typeface="メイリオ" panose="020B0604030504040204" pitchFamily="50" charset="-128"/>
              </a:rPr>
              <a:t>■</a:t>
            </a:r>
            <a:r>
              <a:rPr kumimoji="0" lang="en-US" altLang="ja-JP" sz="2400" dirty="0" smtClean="0">
                <a:latin typeface="Meiryo UI" panose="020B0604030504040204" pitchFamily="50" charset="-128"/>
                <a:ea typeface="Meiryo UI" panose="020B0604030504040204" pitchFamily="50" charset="-128"/>
                <a:cs typeface="メイリオ" panose="020B0604030504040204" pitchFamily="50" charset="-128"/>
              </a:rPr>
              <a:t>Expert</a:t>
            </a:r>
            <a:endParaRPr kumimoji="0" lang="en-US" altLang="ja-JP" sz="2400" b="0" i="0" u="none" strike="noStrike" cap="none" normalizeH="0" baseline="0" dirty="0">
              <a:ln>
                <a:noFill/>
              </a:ln>
              <a:effectLst/>
              <a:latin typeface="Meiryo UI" panose="020B0604030504040204" pitchFamily="50" charset="-128"/>
              <a:ea typeface="Meiryo UI" panose="020B0604030504040204" pitchFamily="50" charset="-128"/>
              <a:cs typeface="メイリオ" panose="020B0604030504040204" pitchFamily="50" charset="-128"/>
            </a:endParaRPr>
          </a:p>
        </p:txBody>
      </p:sp>
      <p:sp>
        <p:nvSpPr>
          <p:cNvPr id="7" name="Rectangle 24"/>
          <p:cNvSpPr>
            <a:spLocks noChangeArrowheads="1"/>
          </p:cNvSpPr>
          <p:nvPr/>
        </p:nvSpPr>
        <p:spPr bwMode="auto">
          <a:xfrm>
            <a:off x="6005125" y="3674719"/>
            <a:ext cx="31401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kumimoji="0" lang="ja-JP" altLang="en-US" sz="2400" i="0" u="none" strike="noStrike" cap="none" normalizeH="0" baseline="0" dirty="0" smtClean="0">
                <a:ln>
                  <a:noFill/>
                </a:ln>
                <a:effectLst/>
                <a:latin typeface="Meiryo UI" panose="020B0604030504040204" pitchFamily="50" charset="-128"/>
                <a:ea typeface="Meiryo UI" panose="020B0604030504040204" pitchFamily="50" charset="-128"/>
                <a:cs typeface="メイリオ" panose="020B0604030504040204" pitchFamily="50" charset="-128"/>
              </a:rPr>
              <a:t>■</a:t>
            </a:r>
            <a:r>
              <a:rPr kumimoji="0" lang="en-US" altLang="ja-JP" sz="2400" dirty="0" smtClean="0">
                <a:latin typeface="Meiryo UI" panose="020B0604030504040204" pitchFamily="50" charset="-128"/>
                <a:ea typeface="Meiryo UI" panose="020B0604030504040204" pitchFamily="50" charset="-128"/>
                <a:cs typeface="メイリオ" panose="020B0604030504040204" pitchFamily="50" charset="-128"/>
              </a:rPr>
              <a:t>Machine </a:t>
            </a:r>
            <a:r>
              <a:rPr kumimoji="0" lang="en-US" altLang="ja-JP" sz="2400" dirty="0">
                <a:latin typeface="Meiryo UI" panose="020B0604030504040204" pitchFamily="50" charset="-128"/>
                <a:ea typeface="Meiryo UI" panose="020B0604030504040204" pitchFamily="50" charset="-128"/>
                <a:cs typeface="メイリオ" panose="020B0604030504040204" pitchFamily="50" charset="-128"/>
              </a:rPr>
              <a:t>learning</a:t>
            </a:r>
            <a:endParaRPr kumimoji="0" lang="en-US" altLang="ja-JP" sz="2400" i="0" u="none" strike="noStrike" cap="none" normalizeH="0" baseline="0" dirty="0" smtClean="0">
              <a:ln>
                <a:noFill/>
              </a:ln>
              <a:effectLst/>
              <a:latin typeface="Meiryo UI" panose="020B0604030504040204" pitchFamily="50" charset="-128"/>
              <a:ea typeface="Meiryo UI" panose="020B0604030504040204" pitchFamily="50" charset="-128"/>
              <a:cs typeface="メイリオ" panose="020B0604030504040204" pitchFamily="50" charset="-128"/>
            </a:endParaRPr>
          </a:p>
        </p:txBody>
      </p:sp>
      <p:sp>
        <p:nvSpPr>
          <p:cNvPr id="8" name="Rectangle 24"/>
          <p:cNvSpPr>
            <a:spLocks noChangeArrowheads="1"/>
          </p:cNvSpPr>
          <p:nvPr/>
        </p:nvSpPr>
        <p:spPr bwMode="auto">
          <a:xfrm>
            <a:off x="310157" y="2753854"/>
            <a:ext cx="46159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kumimoji="0" lang="ja-JP" altLang="en-US" sz="2400" b="0" i="0" u="none" strike="noStrike" cap="none" normalizeH="0" baseline="0" dirty="0" smtClean="0">
                <a:ln>
                  <a:noFill/>
                </a:ln>
                <a:effectLst/>
                <a:latin typeface="Meiryo UI" panose="020B0604030504040204" pitchFamily="50" charset="-128"/>
                <a:ea typeface="Meiryo UI" panose="020B0604030504040204" pitchFamily="50" charset="-128"/>
                <a:cs typeface="メイリオ" panose="020B0604030504040204" pitchFamily="50" charset="-128"/>
              </a:rPr>
              <a:t>■</a:t>
            </a:r>
            <a:r>
              <a:rPr kumimoji="0" lang="en-US" altLang="ja-JP" sz="2400" dirty="0" smtClean="0">
                <a:latin typeface="Meiryo UI" panose="020B0604030504040204" pitchFamily="50" charset="-128"/>
                <a:ea typeface="Meiryo UI" panose="020B0604030504040204" pitchFamily="50" charset="-128"/>
                <a:cs typeface="メイリオ" panose="020B0604030504040204" pitchFamily="50" charset="-128"/>
              </a:rPr>
              <a:t>Natural </a:t>
            </a:r>
            <a:r>
              <a:rPr kumimoji="0" lang="en-US" altLang="ja-JP" sz="2400" dirty="0">
                <a:latin typeface="Meiryo UI" panose="020B0604030504040204" pitchFamily="50" charset="-128"/>
                <a:ea typeface="Meiryo UI" panose="020B0604030504040204" pitchFamily="50" charset="-128"/>
                <a:cs typeface="メイリオ" panose="020B0604030504040204" pitchFamily="50" charset="-128"/>
              </a:rPr>
              <a:t>language processing</a:t>
            </a:r>
            <a:endParaRPr kumimoji="0" lang="en-US" altLang="ja-JP" sz="2400" dirty="0" smtClean="0">
              <a:latin typeface="Meiryo UI" panose="020B0604030504040204" pitchFamily="50" charset="-128"/>
              <a:ea typeface="Meiryo UI" panose="020B0604030504040204" pitchFamily="50" charset="-128"/>
              <a:cs typeface="メイリオ" panose="020B0604030504040204" pitchFamily="50" charset="-128"/>
            </a:endParaRPr>
          </a:p>
        </p:txBody>
      </p:sp>
      <p:sp>
        <p:nvSpPr>
          <p:cNvPr id="9" name="正方形/長方形 8"/>
          <p:cNvSpPr/>
          <p:nvPr/>
        </p:nvSpPr>
        <p:spPr>
          <a:xfrm>
            <a:off x="127669" y="4637966"/>
            <a:ext cx="4192938" cy="461665"/>
          </a:xfrm>
          <a:prstGeom prst="rect">
            <a:avLst/>
          </a:prstGeom>
        </p:spPr>
        <p:txBody>
          <a:bodyPr wrap="square">
            <a:spAutoFit/>
          </a:bodyPr>
          <a:lstStyle/>
          <a:p>
            <a:r>
              <a:rPr lang="ja-JP" altLang="en-US" sz="2400" dirty="0" smtClean="0">
                <a:latin typeface="Meiryo UI" panose="020B0604030504040204" pitchFamily="50" charset="-128"/>
                <a:ea typeface="Meiryo UI" panose="020B0604030504040204" pitchFamily="50" charset="-128"/>
                <a:cs typeface="メイリオ" panose="020B0604030504040204" pitchFamily="50" charset="-128"/>
              </a:rPr>
              <a:t>■</a:t>
            </a:r>
            <a:r>
              <a:rPr lang="en-US" altLang="ja-JP" sz="2400" dirty="0" smtClean="0">
                <a:latin typeface="Meiryo UI" panose="020B0604030504040204" pitchFamily="50" charset="-128"/>
                <a:ea typeface="Meiryo UI" panose="020B0604030504040204" pitchFamily="50" charset="-128"/>
                <a:cs typeface="メイリオ" panose="020B0604030504040204" pitchFamily="50" charset="-128"/>
              </a:rPr>
              <a:t>Case-based </a:t>
            </a:r>
            <a:r>
              <a:rPr lang="en-US" altLang="ja-JP" sz="2400" dirty="0">
                <a:latin typeface="Meiryo UI" panose="020B0604030504040204" pitchFamily="50" charset="-128"/>
                <a:ea typeface="Meiryo UI" panose="020B0604030504040204" pitchFamily="50" charset="-128"/>
                <a:cs typeface="メイリオ" panose="020B0604030504040204" pitchFamily="50" charset="-128"/>
              </a:rPr>
              <a:t>reasoning</a:t>
            </a:r>
            <a:endParaRPr lang="ja-JP" altLang="en-US" sz="24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10" name="正方形/長方形 9"/>
          <p:cNvSpPr/>
          <p:nvPr/>
        </p:nvSpPr>
        <p:spPr>
          <a:xfrm>
            <a:off x="4320607" y="5072423"/>
            <a:ext cx="4752528" cy="461665"/>
          </a:xfrm>
          <a:prstGeom prst="rect">
            <a:avLst/>
          </a:prstGeom>
        </p:spPr>
        <p:txBody>
          <a:bodyPr wrap="square">
            <a:spAutoFit/>
          </a:bodyPr>
          <a:lstStyle/>
          <a:p>
            <a:r>
              <a:rPr lang="ja-JP" altLang="en-US" sz="2400" dirty="0" smtClean="0">
                <a:latin typeface="Meiryo UI" panose="020B0604030504040204" pitchFamily="50" charset="-128"/>
                <a:ea typeface="Meiryo UI" panose="020B0604030504040204" pitchFamily="50" charset="-128"/>
                <a:cs typeface="メイリオ" panose="020B0604030504040204" pitchFamily="50" charset="-128"/>
              </a:rPr>
              <a:t>■</a:t>
            </a:r>
            <a:r>
              <a:rPr lang="en-US" altLang="ja-JP" sz="2400" dirty="0">
                <a:latin typeface="Meiryo UI" panose="020B0604030504040204" pitchFamily="50" charset="-128"/>
                <a:ea typeface="Meiryo UI" panose="020B0604030504040204" pitchFamily="50" charset="-128"/>
                <a:cs typeface="メイリオ" panose="020B0604030504040204" pitchFamily="50" charset="-128"/>
              </a:rPr>
              <a:t>Bayesian network</a:t>
            </a:r>
            <a:endParaRPr lang="ja-JP" altLang="en-US" sz="24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11" name="正方形/長方形 10"/>
          <p:cNvSpPr/>
          <p:nvPr/>
        </p:nvSpPr>
        <p:spPr>
          <a:xfrm>
            <a:off x="3672510" y="5485035"/>
            <a:ext cx="4882118" cy="461665"/>
          </a:xfrm>
          <a:prstGeom prst="rect">
            <a:avLst/>
          </a:prstGeom>
        </p:spPr>
        <p:txBody>
          <a:bodyPr wrap="square">
            <a:spAutoFit/>
          </a:bodyPr>
          <a:lstStyle/>
          <a:p>
            <a:r>
              <a:rPr lang="ja-JP" altLang="en-US" sz="2400" dirty="0" smtClean="0">
                <a:latin typeface="Meiryo UI" panose="020B0604030504040204" pitchFamily="50" charset="-128"/>
                <a:ea typeface="Meiryo UI" panose="020B0604030504040204" pitchFamily="50" charset="-128"/>
                <a:cs typeface="メイリオ" panose="020B0604030504040204" pitchFamily="50" charset="-128"/>
              </a:rPr>
              <a:t>■</a:t>
            </a:r>
            <a:r>
              <a:rPr lang="en-US" altLang="ja-JP" sz="2400" dirty="0">
                <a:latin typeface="Meiryo UI" panose="020B0604030504040204" pitchFamily="50" charset="-128"/>
                <a:ea typeface="Meiryo UI" panose="020B0604030504040204" pitchFamily="50" charset="-128"/>
                <a:cs typeface="メイリオ" panose="020B0604030504040204" pitchFamily="50" charset="-128"/>
              </a:rPr>
              <a:t>Genetic Algorithm (GA)</a:t>
            </a:r>
            <a:endParaRPr lang="ja-JP" altLang="en-US" sz="24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12" name="正方形/長方形 11"/>
          <p:cNvSpPr/>
          <p:nvPr/>
        </p:nvSpPr>
        <p:spPr>
          <a:xfrm>
            <a:off x="1223051" y="1484730"/>
            <a:ext cx="3529609" cy="461665"/>
          </a:xfrm>
          <a:prstGeom prst="rect">
            <a:avLst/>
          </a:prstGeom>
        </p:spPr>
        <p:txBody>
          <a:bodyPr wrap="square">
            <a:spAutoFit/>
          </a:bodyPr>
          <a:lstStyle/>
          <a:p>
            <a:pPr algn="ctr"/>
            <a:r>
              <a:rPr lang="ja-JP" altLang="en-US" sz="2400" dirty="0" smtClean="0">
                <a:latin typeface="Meiryo UI" panose="020B0604030504040204" pitchFamily="50" charset="-128"/>
                <a:ea typeface="Meiryo UI" panose="020B0604030504040204" pitchFamily="50" charset="-128"/>
                <a:cs typeface="メイリオ" panose="020B0604030504040204" pitchFamily="50" charset="-128"/>
              </a:rPr>
              <a:t>■</a:t>
            </a:r>
            <a:r>
              <a:rPr lang="en-US" altLang="ja-JP" sz="2400" dirty="0" smtClean="0">
                <a:latin typeface="Meiryo UI" panose="020B0604030504040204" pitchFamily="50" charset="-128"/>
                <a:ea typeface="Meiryo UI" panose="020B0604030504040204" pitchFamily="50" charset="-128"/>
                <a:cs typeface="メイリオ" panose="020B0604030504040204" pitchFamily="50" charset="-128"/>
              </a:rPr>
              <a:t>Probability </a:t>
            </a:r>
            <a:r>
              <a:rPr lang="en-US" altLang="ja-JP" sz="2400" dirty="0">
                <a:latin typeface="Meiryo UI" panose="020B0604030504040204" pitchFamily="50" charset="-128"/>
                <a:ea typeface="Meiryo UI" panose="020B0604030504040204" pitchFamily="50" charset="-128"/>
                <a:cs typeface="メイリオ" panose="020B0604030504040204" pitchFamily="50" charset="-128"/>
              </a:rPr>
              <a:t>theory</a:t>
            </a:r>
            <a:endParaRPr lang="ja-JP" altLang="en-US" sz="24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13" name="正方形/長方形 12"/>
          <p:cNvSpPr/>
          <p:nvPr/>
        </p:nvSpPr>
        <p:spPr>
          <a:xfrm>
            <a:off x="864120" y="1878450"/>
            <a:ext cx="2376264" cy="461665"/>
          </a:xfrm>
          <a:prstGeom prst="rect">
            <a:avLst/>
          </a:prstGeom>
        </p:spPr>
        <p:txBody>
          <a:bodyPr wrap="square">
            <a:spAutoFit/>
          </a:bodyPr>
          <a:lstStyle/>
          <a:p>
            <a:r>
              <a:rPr lang="ja-JP" altLang="en-US" sz="2400" dirty="0" smtClean="0">
                <a:latin typeface="Meiryo UI" panose="020B0604030504040204" pitchFamily="50" charset="-128"/>
                <a:ea typeface="Meiryo UI" panose="020B0604030504040204" pitchFamily="50" charset="-128"/>
                <a:cs typeface="メイリオ" panose="020B0604030504040204" pitchFamily="50" charset="-128"/>
              </a:rPr>
              <a:t>■</a:t>
            </a:r>
            <a:r>
              <a:rPr lang="en-US" altLang="ja-JP" sz="2400" dirty="0">
                <a:latin typeface="Meiryo UI" panose="020B0604030504040204" pitchFamily="50" charset="-128"/>
                <a:ea typeface="Meiryo UI" panose="020B0604030504040204" pitchFamily="50" charset="-128"/>
                <a:cs typeface="メイリオ" panose="020B0604030504040204" pitchFamily="50" charset="-128"/>
              </a:rPr>
              <a:t>S</a:t>
            </a:r>
            <a:r>
              <a:rPr lang="en-US" altLang="ja-JP" sz="2400" dirty="0" smtClean="0">
                <a:latin typeface="Meiryo UI" panose="020B0604030504040204" pitchFamily="50" charset="-128"/>
                <a:ea typeface="Meiryo UI" panose="020B0604030504040204" pitchFamily="50" charset="-128"/>
                <a:cs typeface="メイリオ" panose="020B0604030504040204" pitchFamily="50" charset="-128"/>
              </a:rPr>
              <a:t>tatistics</a:t>
            </a:r>
            <a:endParaRPr lang="ja-JP" altLang="en-US" sz="24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14" name="正方形/長方形 13"/>
          <p:cNvSpPr/>
          <p:nvPr/>
        </p:nvSpPr>
        <p:spPr>
          <a:xfrm>
            <a:off x="5842969" y="2380896"/>
            <a:ext cx="3230165" cy="461665"/>
          </a:xfrm>
          <a:prstGeom prst="rect">
            <a:avLst/>
          </a:prstGeom>
        </p:spPr>
        <p:txBody>
          <a:bodyPr wrap="square">
            <a:spAutoFit/>
          </a:bodyPr>
          <a:lstStyle/>
          <a:p>
            <a:r>
              <a:rPr lang="ja-JP" altLang="en-US" sz="2400" dirty="0" smtClean="0">
                <a:latin typeface="Meiryo UI" panose="020B0604030504040204" pitchFamily="50" charset="-128"/>
                <a:ea typeface="Meiryo UI" panose="020B0604030504040204" pitchFamily="50" charset="-128"/>
                <a:cs typeface="メイリオ" panose="020B0604030504040204" pitchFamily="50" charset="-128"/>
              </a:rPr>
              <a:t>■</a:t>
            </a:r>
            <a:r>
              <a:rPr lang="en-US" altLang="ja-JP" sz="2400" dirty="0" smtClean="0">
                <a:latin typeface="Meiryo UI" panose="020B0604030504040204" pitchFamily="50" charset="-128"/>
                <a:ea typeface="Meiryo UI" panose="020B0604030504040204" pitchFamily="50" charset="-128"/>
                <a:cs typeface="メイリオ" panose="020B0604030504040204" pitchFamily="50" charset="-128"/>
              </a:rPr>
              <a:t>Constraint </a:t>
            </a:r>
            <a:r>
              <a:rPr lang="en-US" altLang="ja-JP" sz="2400" dirty="0">
                <a:latin typeface="Meiryo UI" panose="020B0604030504040204" pitchFamily="50" charset="-128"/>
                <a:ea typeface="Meiryo UI" panose="020B0604030504040204" pitchFamily="50" charset="-128"/>
                <a:cs typeface="メイリオ" panose="020B0604030504040204" pitchFamily="50" charset="-128"/>
              </a:rPr>
              <a:t>theory</a:t>
            </a:r>
            <a:endParaRPr lang="ja-JP" altLang="en-US" sz="24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15" name="正方形/長方形 14"/>
          <p:cNvSpPr/>
          <p:nvPr/>
        </p:nvSpPr>
        <p:spPr>
          <a:xfrm>
            <a:off x="6336830" y="3190851"/>
            <a:ext cx="2808313" cy="461665"/>
          </a:xfrm>
          <a:prstGeom prst="rect">
            <a:avLst/>
          </a:prstGeom>
        </p:spPr>
        <p:txBody>
          <a:bodyPr wrap="square">
            <a:spAutoFit/>
          </a:bodyPr>
          <a:lstStyle/>
          <a:p>
            <a:r>
              <a:rPr lang="en-US" altLang="ja-JP" sz="2400" dirty="0">
                <a:latin typeface="Meiryo UI" panose="020B0604030504040204" pitchFamily="50" charset="-128"/>
                <a:ea typeface="Meiryo UI" panose="020B0604030504040204" pitchFamily="50" charset="-128"/>
                <a:cs typeface="メイリオ" panose="020B0604030504040204" pitchFamily="50" charset="-128"/>
              </a:rPr>
              <a:t>■ </a:t>
            </a:r>
            <a:r>
              <a:rPr lang="en-US" altLang="ja-JP" sz="2400" dirty="0" smtClean="0">
                <a:latin typeface="Meiryo UI" panose="020B0604030504040204" pitchFamily="50" charset="-128"/>
                <a:ea typeface="Meiryo UI" panose="020B0604030504040204" pitchFamily="50" charset="-128"/>
                <a:cs typeface="メイリオ" panose="020B0604030504040204" pitchFamily="50" charset="-128"/>
              </a:rPr>
              <a:t>OR</a:t>
            </a:r>
            <a:endParaRPr lang="ja-JP" altLang="en-US" sz="24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16" name="正方形/長方形 15"/>
          <p:cNvSpPr/>
          <p:nvPr/>
        </p:nvSpPr>
        <p:spPr>
          <a:xfrm>
            <a:off x="6192814" y="2797131"/>
            <a:ext cx="1514407" cy="461665"/>
          </a:xfrm>
          <a:prstGeom prst="rect">
            <a:avLst/>
          </a:prstGeom>
        </p:spPr>
        <p:txBody>
          <a:bodyPr wrap="square">
            <a:spAutoFit/>
          </a:bodyPr>
          <a:lstStyle/>
          <a:p>
            <a:r>
              <a:rPr lang="ja-JP" altLang="en-US" sz="2400" dirty="0" smtClean="0">
                <a:latin typeface="Meiryo UI" panose="020B0604030504040204" pitchFamily="50" charset="-128"/>
                <a:ea typeface="Meiryo UI" panose="020B0604030504040204" pitchFamily="50" charset="-128"/>
                <a:cs typeface="メイリオ" panose="020B0604030504040204" pitchFamily="50" charset="-128"/>
              </a:rPr>
              <a:t>■</a:t>
            </a:r>
            <a:r>
              <a:rPr lang="en-US" altLang="ja-JP" sz="2400" dirty="0" smtClean="0">
                <a:latin typeface="Meiryo UI" panose="020B0604030504040204" pitchFamily="50" charset="-128"/>
                <a:ea typeface="Meiryo UI" panose="020B0604030504040204" pitchFamily="50" charset="-128"/>
                <a:cs typeface="メイリオ" panose="020B0604030504040204" pitchFamily="50" charset="-128"/>
              </a:rPr>
              <a:t>Search</a:t>
            </a:r>
          </a:p>
        </p:txBody>
      </p:sp>
      <p:sp>
        <p:nvSpPr>
          <p:cNvPr id="17" name="正方形/長方形 16"/>
          <p:cNvSpPr/>
          <p:nvPr/>
        </p:nvSpPr>
        <p:spPr>
          <a:xfrm>
            <a:off x="5384585" y="1887185"/>
            <a:ext cx="3227510" cy="461665"/>
          </a:xfrm>
          <a:prstGeom prst="rect">
            <a:avLst/>
          </a:prstGeom>
        </p:spPr>
        <p:txBody>
          <a:bodyPr wrap="square">
            <a:spAutoFit/>
          </a:bodyPr>
          <a:lstStyle/>
          <a:p>
            <a:r>
              <a:rPr lang="ja-JP" altLang="en-US" sz="2400" dirty="0" smtClean="0">
                <a:latin typeface="Meiryo UI" panose="020B0604030504040204" pitchFamily="50" charset="-128"/>
                <a:ea typeface="Meiryo UI" panose="020B0604030504040204" pitchFamily="50" charset="-128"/>
                <a:cs typeface="メイリオ" panose="020B0604030504040204" pitchFamily="50" charset="-128"/>
              </a:rPr>
              <a:t>■</a:t>
            </a:r>
            <a:r>
              <a:rPr lang="en-US" altLang="ja-JP" sz="2400" dirty="0" smtClean="0">
                <a:latin typeface="Meiryo UI" panose="020B0604030504040204" pitchFamily="50" charset="-128"/>
                <a:ea typeface="Meiryo UI" panose="020B0604030504040204" pitchFamily="50" charset="-128"/>
                <a:cs typeface="メイリオ" panose="020B0604030504040204" pitchFamily="50" charset="-128"/>
              </a:rPr>
              <a:t>Image </a:t>
            </a:r>
            <a:r>
              <a:rPr lang="en-US" altLang="ja-JP" sz="2400" dirty="0">
                <a:latin typeface="Meiryo UI" panose="020B0604030504040204" pitchFamily="50" charset="-128"/>
                <a:ea typeface="Meiryo UI" panose="020B0604030504040204" pitchFamily="50" charset="-128"/>
                <a:cs typeface="メイリオ" panose="020B0604030504040204" pitchFamily="50" charset="-128"/>
              </a:rPr>
              <a:t>recognition</a:t>
            </a:r>
            <a:endParaRPr lang="en-US" altLang="ja-JP" sz="2400" dirty="0" smtClean="0">
              <a:latin typeface="Meiryo UI" panose="020B0604030504040204" pitchFamily="50" charset="-128"/>
              <a:ea typeface="Meiryo UI" panose="020B0604030504040204" pitchFamily="50" charset="-128"/>
              <a:cs typeface="メイリオ" panose="020B0604030504040204" pitchFamily="50" charset="-128"/>
            </a:endParaRPr>
          </a:p>
        </p:txBody>
      </p:sp>
      <p:sp>
        <p:nvSpPr>
          <p:cNvPr id="18" name="正方形/長方形 17"/>
          <p:cNvSpPr/>
          <p:nvPr/>
        </p:nvSpPr>
        <p:spPr>
          <a:xfrm>
            <a:off x="495633" y="2289990"/>
            <a:ext cx="3104867" cy="461665"/>
          </a:xfrm>
          <a:prstGeom prst="rect">
            <a:avLst/>
          </a:prstGeom>
        </p:spPr>
        <p:txBody>
          <a:bodyPr wrap="square">
            <a:spAutoFit/>
          </a:bodyPr>
          <a:lstStyle/>
          <a:p>
            <a:r>
              <a:rPr lang="ja-JP" altLang="en-US" sz="2400" dirty="0" smtClean="0">
                <a:latin typeface="Meiryo UI" panose="020B0604030504040204" pitchFamily="50" charset="-128"/>
                <a:ea typeface="Meiryo UI" panose="020B0604030504040204" pitchFamily="50" charset="-128"/>
                <a:cs typeface="メイリオ" panose="020B0604030504040204" pitchFamily="50" charset="-128"/>
              </a:rPr>
              <a:t>■</a:t>
            </a:r>
            <a:r>
              <a:rPr lang="en-US" altLang="ja-JP" sz="2400" dirty="0" smtClean="0">
                <a:latin typeface="Meiryo UI" panose="020B0604030504040204" pitchFamily="50" charset="-128"/>
                <a:ea typeface="Meiryo UI" panose="020B0604030504040204" pitchFamily="50" charset="-128"/>
                <a:cs typeface="メイリオ" panose="020B0604030504040204" pitchFamily="50" charset="-128"/>
              </a:rPr>
              <a:t>Voice </a:t>
            </a:r>
            <a:r>
              <a:rPr lang="en-US" altLang="ja-JP" sz="2400" dirty="0">
                <a:latin typeface="Meiryo UI" panose="020B0604030504040204" pitchFamily="50" charset="-128"/>
                <a:ea typeface="Meiryo UI" panose="020B0604030504040204" pitchFamily="50" charset="-128"/>
                <a:cs typeface="メイリオ" panose="020B0604030504040204" pitchFamily="50" charset="-128"/>
              </a:rPr>
              <a:t>recognition</a:t>
            </a:r>
            <a:endParaRPr lang="ja-JP" altLang="en-US" sz="24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19" name="正方形/長方形 18"/>
          <p:cNvSpPr/>
          <p:nvPr/>
        </p:nvSpPr>
        <p:spPr>
          <a:xfrm>
            <a:off x="932874" y="5394173"/>
            <a:ext cx="4099979" cy="461665"/>
          </a:xfrm>
          <a:prstGeom prst="rect">
            <a:avLst/>
          </a:prstGeom>
        </p:spPr>
        <p:txBody>
          <a:bodyPr wrap="square">
            <a:spAutoFit/>
          </a:bodyPr>
          <a:lstStyle/>
          <a:p>
            <a:r>
              <a:rPr lang="ja-JP" altLang="en-US" sz="2400" dirty="0" smtClean="0">
                <a:latin typeface="Meiryo UI" panose="020B0604030504040204" pitchFamily="50" charset="-128"/>
                <a:ea typeface="Meiryo UI" panose="020B0604030504040204" pitchFamily="50" charset="-128"/>
                <a:cs typeface="メイリオ" panose="020B0604030504040204" pitchFamily="50" charset="-128"/>
              </a:rPr>
              <a:t>■</a:t>
            </a:r>
            <a:r>
              <a:rPr lang="en-US" altLang="ja-JP" sz="2400" dirty="0" smtClean="0">
                <a:latin typeface="Meiryo UI" panose="020B0604030504040204" pitchFamily="50" charset="-128"/>
                <a:ea typeface="Meiryo UI" panose="020B0604030504040204" pitchFamily="50" charset="-128"/>
                <a:cs typeface="メイリオ" panose="020B0604030504040204" pitchFamily="50" charset="-128"/>
              </a:rPr>
              <a:t>Data </a:t>
            </a:r>
            <a:r>
              <a:rPr lang="en-US" altLang="ja-JP" sz="2400" dirty="0">
                <a:latin typeface="Meiryo UI" panose="020B0604030504040204" pitchFamily="50" charset="-128"/>
                <a:ea typeface="Meiryo UI" panose="020B0604030504040204" pitchFamily="50" charset="-128"/>
                <a:cs typeface="メイリオ" panose="020B0604030504040204" pitchFamily="50" charset="-128"/>
              </a:rPr>
              <a:t>mining</a:t>
            </a:r>
            <a:endParaRPr lang="en-US" altLang="ja-JP" sz="2400" dirty="0" smtClean="0">
              <a:latin typeface="Meiryo UI" panose="020B0604030504040204" pitchFamily="50" charset="-128"/>
              <a:ea typeface="Meiryo UI" panose="020B0604030504040204" pitchFamily="50" charset="-128"/>
              <a:cs typeface="メイリオ" panose="020B0604030504040204" pitchFamily="50" charset="-128"/>
            </a:endParaRPr>
          </a:p>
        </p:txBody>
      </p:sp>
      <p:sp>
        <p:nvSpPr>
          <p:cNvPr id="20" name="正方形/長方形 19"/>
          <p:cNvSpPr/>
          <p:nvPr/>
        </p:nvSpPr>
        <p:spPr>
          <a:xfrm>
            <a:off x="4403909" y="1487769"/>
            <a:ext cx="3960440" cy="461665"/>
          </a:xfrm>
          <a:prstGeom prst="rect">
            <a:avLst/>
          </a:prstGeom>
        </p:spPr>
        <p:txBody>
          <a:bodyPr wrap="square">
            <a:spAutoFit/>
          </a:bodyPr>
          <a:lstStyle/>
          <a:p>
            <a:r>
              <a:rPr lang="ja-JP" altLang="en-US" sz="2400" dirty="0" smtClean="0">
                <a:latin typeface="Meiryo UI" panose="020B0604030504040204" pitchFamily="50" charset="-128"/>
                <a:ea typeface="Meiryo UI" panose="020B0604030504040204" pitchFamily="50" charset="-128"/>
                <a:cs typeface="メイリオ" panose="020B0604030504040204" pitchFamily="50" charset="-128"/>
              </a:rPr>
              <a:t>■</a:t>
            </a:r>
            <a:r>
              <a:rPr lang="en-US" altLang="ja-JP" sz="2400" dirty="0">
                <a:latin typeface="Meiryo UI" panose="020B0604030504040204" pitchFamily="50" charset="-128"/>
                <a:ea typeface="Meiryo UI" panose="020B0604030504040204" pitchFamily="50" charset="-128"/>
                <a:cs typeface="メイリオ" panose="020B0604030504040204" pitchFamily="50" charset="-128"/>
              </a:rPr>
              <a:t>Optimization Algorithm</a:t>
            </a:r>
            <a:endParaRPr lang="en-US" altLang="ja-JP" sz="2400" dirty="0" smtClean="0">
              <a:latin typeface="Meiryo UI" panose="020B0604030504040204" pitchFamily="50" charset="-128"/>
              <a:ea typeface="Meiryo UI" panose="020B0604030504040204" pitchFamily="50" charset="-128"/>
              <a:cs typeface="メイリオ" panose="020B0604030504040204" pitchFamily="50" charset="-128"/>
            </a:endParaRPr>
          </a:p>
        </p:txBody>
      </p:sp>
      <p:sp>
        <p:nvSpPr>
          <p:cNvPr id="21" name="正方形/長方形 20"/>
          <p:cNvSpPr/>
          <p:nvPr/>
        </p:nvSpPr>
        <p:spPr>
          <a:xfrm>
            <a:off x="-7306" y="3205523"/>
            <a:ext cx="2815696" cy="461665"/>
          </a:xfrm>
          <a:prstGeom prst="rect">
            <a:avLst/>
          </a:prstGeom>
        </p:spPr>
        <p:txBody>
          <a:bodyPr wrap="square">
            <a:spAutoFit/>
          </a:bodyPr>
          <a:lstStyle/>
          <a:p>
            <a:r>
              <a:rPr lang="ja-JP" altLang="en-US" sz="2400" dirty="0" smtClean="0">
                <a:latin typeface="Meiryo UI" panose="020B0604030504040204" pitchFamily="50" charset="-128"/>
                <a:ea typeface="Meiryo UI" panose="020B0604030504040204" pitchFamily="50" charset="-128"/>
                <a:cs typeface="メイリオ" panose="020B0604030504040204" pitchFamily="50" charset="-128"/>
              </a:rPr>
              <a:t>■</a:t>
            </a:r>
            <a:r>
              <a:rPr lang="en-US" altLang="ja-JP" sz="2400" dirty="0" smtClean="0">
                <a:latin typeface="Meiryo UI" panose="020B0604030504040204" pitchFamily="50" charset="-128"/>
                <a:ea typeface="Meiryo UI" panose="020B0604030504040204" pitchFamily="50" charset="-128"/>
                <a:cs typeface="メイリオ" panose="020B0604030504040204" pitchFamily="50" charset="-128"/>
              </a:rPr>
              <a:t>Game </a:t>
            </a:r>
            <a:r>
              <a:rPr lang="en-US" altLang="ja-JP" sz="2400" dirty="0">
                <a:latin typeface="Meiryo UI" panose="020B0604030504040204" pitchFamily="50" charset="-128"/>
                <a:ea typeface="Meiryo UI" panose="020B0604030504040204" pitchFamily="50" charset="-128"/>
                <a:cs typeface="メイリオ" panose="020B0604030504040204" pitchFamily="50" charset="-128"/>
              </a:rPr>
              <a:t>theory</a:t>
            </a:r>
            <a:endParaRPr lang="ja-JP" altLang="en-US" sz="24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22" name="正方形/長方形 21"/>
          <p:cNvSpPr/>
          <p:nvPr/>
        </p:nvSpPr>
        <p:spPr>
          <a:xfrm>
            <a:off x="36512" y="4154076"/>
            <a:ext cx="5163226" cy="461665"/>
          </a:xfrm>
          <a:prstGeom prst="rect">
            <a:avLst/>
          </a:prstGeom>
        </p:spPr>
        <p:txBody>
          <a:bodyPr wrap="square">
            <a:spAutoFit/>
          </a:bodyPr>
          <a:lstStyle/>
          <a:p>
            <a:r>
              <a:rPr lang="ja-JP" altLang="en-US" sz="2400" dirty="0" smtClean="0">
                <a:latin typeface="Meiryo UI" panose="020B0604030504040204" pitchFamily="50" charset="-128"/>
                <a:ea typeface="Meiryo UI" panose="020B0604030504040204" pitchFamily="50" charset="-128"/>
                <a:cs typeface="メイリオ" panose="020B0604030504040204" pitchFamily="50" charset="-128"/>
              </a:rPr>
              <a:t>■</a:t>
            </a:r>
            <a:r>
              <a:rPr lang="en-US" altLang="ja-JP" sz="2400" dirty="0">
                <a:latin typeface="Meiryo UI" panose="020B0604030504040204" pitchFamily="50" charset="-128"/>
                <a:ea typeface="Meiryo UI" panose="020B0604030504040204" pitchFamily="50" charset="-128"/>
                <a:cs typeface="メイリオ" panose="020B0604030504040204" pitchFamily="50" charset="-128"/>
              </a:rPr>
              <a:t>Automatic Translation</a:t>
            </a:r>
            <a:endParaRPr lang="ja-JP" altLang="en-US" sz="24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23" name="Rectangle 24"/>
          <p:cNvSpPr>
            <a:spLocks noChangeArrowheads="1"/>
          </p:cNvSpPr>
          <p:nvPr/>
        </p:nvSpPr>
        <p:spPr bwMode="auto">
          <a:xfrm>
            <a:off x="-7307" y="3687798"/>
            <a:ext cx="30232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kumimoji="0" lang="ja-JP" altLang="en-US" sz="2400" dirty="0" smtClean="0">
                <a:latin typeface="Meiryo UI" panose="020B0604030504040204" pitchFamily="50" charset="-128"/>
                <a:ea typeface="Meiryo UI" panose="020B0604030504040204" pitchFamily="50" charset="-128"/>
                <a:cs typeface="メイリオ" panose="020B0604030504040204" pitchFamily="50" charset="-128"/>
              </a:rPr>
              <a:t>■</a:t>
            </a:r>
            <a:r>
              <a:rPr kumimoji="0" lang="en-US" altLang="ja-JP" sz="2400" dirty="0">
                <a:latin typeface="Meiryo UI" panose="020B0604030504040204" pitchFamily="50" charset="-128"/>
                <a:ea typeface="Meiryo UI" panose="020B0604030504040204" pitchFamily="50" charset="-128"/>
                <a:cs typeface="メイリオ" panose="020B0604030504040204" pitchFamily="50" charset="-128"/>
              </a:rPr>
              <a:t>Neural Networks</a:t>
            </a:r>
            <a:endParaRPr kumimoji="0" lang="en-US" altLang="ja-JP" sz="2400" dirty="0" smtClean="0">
              <a:latin typeface="Meiryo UI" panose="020B0604030504040204" pitchFamily="50" charset="-128"/>
              <a:ea typeface="Meiryo UI" panose="020B0604030504040204" pitchFamily="50" charset="-128"/>
              <a:cs typeface="メイリオ" panose="020B0604030504040204" pitchFamily="50" charset="-128"/>
            </a:endParaRPr>
          </a:p>
        </p:txBody>
      </p:sp>
      <p:sp>
        <p:nvSpPr>
          <p:cNvPr id="24" name="Rectangle 24"/>
          <p:cNvSpPr>
            <a:spLocks noChangeArrowheads="1"/>
          </p:cNvSpPr>
          <p:nvPr/>
        </p:nvSpPr>
        <p:spPr bwMode="auto">
          <a:xfrm>
            <a:off x="2483710" y="5877340"/>
            <a:ext cx="33592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kumimoji="0" lang="ja-JP" altLang="en-US" sz="2400" dirty="0" smtClean="0">
                <a:latin typeface="Meiryo UI" panose="020B0604030504040204" pitchFamily="50" charset="-128"/>
                <a:ea typeface="Meiryo UI" panose="020B0604030504040204" pitchFamily="50" charset="-128"/>
                <a:cs typeface="メイリオ" panose="020B0604030504040204" pitchFamily="50" charset="-128"/>
              </a:rPr>
              <a:t>■</a:t>
            </a:r>
            <a:r>
              <a:rPr kumimoji="0" lang="en-US" altLang="ja-JP" sz="2400" dirty="0" smtClean="0">
                <a:latin typeface="Meiryo UI" panose="020B0604030504040204" pitchFamily="50" charset="-128"/>
                <a:ea typeface="Meiryo UI" panose="020B0604030504040204" pitchFamily="50" charset="-128"/>
                <a:cs typeface="メイリオ" panose="020B0604030504040204" pitchFamily="50" charset="-128"/>
              </a:rPr>
              <a:t>Fuzzy reasoning</a:t>
            </a:r>
            <a:endParaRPr kumimoji="0" lang="en-US" altLang="ja-JP" sz="2400" i="0" u="none" strike="noStrike" cap="none" normalizeH="0" baseline="0" dirty="0">
              <a:ln>
                <a:noFill/>
              </a:ln>
              <a:effectLst/>
              <a:latin typeface="Meiryo UI" panose="020B0604030504040204" pitchFamily="50" charset="-128"/>
              <a:ea typeface="Meiryo UI" panose="020B0604030504040204" pitchFamily="50" charset="-128"/>
              <a:cs typeface="メイリオ" panose="020B0604030504040204" pitchFamily="50" charset="-128"/>
            </a:endParaRPr>
          </a:p>
        </p:txBody>
      </p:sp>
      <p:sp>
        <p:nvSpPr>
          <p:cNvPr id="25" name="正方形/長方形 24"/>
          <p:cNvSpPr/>
          <p:nvPr/>
        </p:nvSpPr>
        <p:spPr>
          <a:xfrm>
            <a:off x="5882517" y="4122356"/>
            <a:ext cx="2974713" cy="461665"/>
          </a:xfrm>
          <a:prstGeom prst="rect">
            <a:avLst/>
          </a:prstGeom>
        </p:spPr>
        <p:txBody>
          <a:bodyPr wrap="square">
            <a:spAutoFit/>
          </a:bodyPr>
          <a:lstStyle/>
          <a:p>
            <a:r>
              <a:rPr lang="ja-JP" altLang="en-US" sz="2400" dirty="0" smtClean="0">
                <a:latin typeface="Meiryo UI" panose="020B0604030504040204" pitchFamily="50" charset="-128"/>
                <a:ea typeface="Meiryo UI" panose="020B0604030504040204" pitchFamily="50" charset="-128"/>
                <a:cs typeface="メイリオ" panose="020B0604030504040204" pitchFamily="50" charset="-128"/>
              </a:rPr>
              <a:t>■</a:t>
            </a:r>
            <a:r>
              <a:rPr lang="en-US" altLang="ja-JP" sz="2400" dirty="0" smtClean="0">
                <a:latin typeface="Meiryo UI" panose="020B0604030504040204" pitchFamily="50" charset="-128"/>
                <a:ea typeface="Meiryo UI" panose="020B0604030504040204" pitchFamily="50" charset="-128"/>
                <a:cs typeface="メイリオ" panose="020B0604030504040204" pitchFamily="50" charset="-128"/>
              </a:rPr>
              <a:t>Human </a:t>
            </a:r>
            <a:r>
              <a:rPr lang="en-US" altLang="ja-JP" sz="2400" dirty="0">
                <a:latin typeface="Meiryo UI" panose="020B0604030504040204" pitchFamily="50" charset="-128"/>
                <a:ea typeface="Meiryo UI" panose="020B0604030504040204" pitchFamily="50" charset="-128"/>
                <a:cs typeface="メイリオ" panose="020B0604030504040204" pitchFamily="50" charset="-128"/>
              </a:rPr>
              <a:t>interface</a:t>
            </a:r>
            <a:endParaRPr lang="en-US" altLang="ja-JP" sz="2400" dirty="0" smtClean="0">
              <a:latin typeface="Meiryo UI" panose="020B0604030504040204" pitchFamily="50" charset="-128"/>
              <a:ea typeface="Meiryo UI" panose="020B0604030504040204" pitchFamily="50" charset="-128"/>
              <a:cs typeface="メイリオ" panose="020B0604030504040204" pitchFamily="50" charset="-128"/>
            </a:endParaRPr>
          </a:p>
        </p:txBody>
      </p:sp>
      <p:sp>
        <p:nvSpPr>
          <p:cNvPr id="26" name="正方形/長方形 25"/>
          <p:cNvSpPr/>
          <p:nvPr/>
        </p:nvSpPr>
        <p:spPr>
          <a:xfrm>
            <a:off x="5184704" y="4695575"/>
            <a:ext cx="3888430" cy="461665"/>
          </a:xfrm>
          <a:prstGeom prst="rect">
            <a:avLst/>
          </a:prstGeom>
        </p:spPr>
        <p:txBody>
          <a:bodyPr wrap="square">
            <a:spAutoFit/>
          </a:bodyPr>
          <a:lstStyle/>
          <a:p>
            <a:r>
              <a:rPr lang="ja-JP" altLang="en-US" sz="2400" dirty="0" smtClean="0">
                <a:latin typeface="Meiryo UI" panose="020B0604030504040204" pitchFamily="50" charset="-128"/>
                <a:ea typeface="Meiryo UI" panose="020B0604030504040204" pitchFamily="50" charset="-128"/>
                <a:cs typeface="メイリオ" panose="020B0604030504040204" pitchFamily="50" charset="-128"/>
              </a:rPr>
              <a:t>■</a:t>
            </a:r>
            <a:r>
              <a:rPr lang="en-US" altLang="ja-JP" sz="2400" dirty="0" smtClean="0">
                <a:latin typeface="Meiryo UI" panose="020B0604030504040204" pitchFamily="50" charset="-128"/>
                <a:ea typeface="Meiryo UI" panose="020B0604030504040204" pitchFamily="50" charset="-128"/>
                <a:cs typeface="メイリオ" panose="020B0604030504040204" pitchFamily="50" charset="-128"/>
              </a:rPr>
              <a:t>Multi-agent simulation</a:t>
            </a:r>
          </a:p>
        </p:txBody>
      </p:sp>
      <p:sp>
        <p:nvSpPr>
          <p:cNvPr id="27" name="正方形/長方形 26"/>
          <p:cNvSpPr/>
          <p:nvPr/>
        </p:nvSpPr>
        <p:spPr>
          <a:xfrm>
            <a:off x="2093043" y="2996940"/>
            <a:ext cx="3912082" cy="1384995"/>
          </a:xfrm>
          <a:prstGeom prst="rect">
            <a:avLst/>
          </a:prstGeom>
        </p:spPr>
        <p:txBody>
          <a:bodyPr wrap="square">
            <a:spAutoFit/>
          </a:bodyPr>
          <a:lstStyle/>
          <a:p>
            <a:pPr algn="ctr"/>
            <a:r>
              <a:rPr lang="en-US" altLang="ja-JP" sz="2800" b="1" dirty="0" smtClean="0">
                <a:solidFill>
                  <a:schemeClr val="bg1"/>
                </a:solidFill>
                <a:latin typeface="Meiryo UI" panose="020B0604030504040204" pitchFamily="50" charset="-128"/>
                <a:ea typeface="Meiryo UI" panose="020B0604030504040204" pitchFamily="50" charset="-128"/>
                <a:cs typeface="メイリオ" panose="020B0604030504040204" pitchFamily="50" charset="-128"/>
              </a:rPr>
              <a:t>AI</a:t>
            </a:r>
            <a:br>
              <a:rPr lang="en-US" altLang="ja-JP" sz="2800" b="1" dirty="0" smtClean="0">
                <a:solidFill>
                  <a:schemeClr val="bg1"/>
                </a:solidFill>
                <a:latin typeface="Meiryo UI" panose="020B0604030504040204" pitchFamily="50" charset="-128"/>
                <a:ea typeface="Meiryo UI" panose="020B0604030504040204" pitchFamily="50" charset="-128"/>
                <a:cs typeface="メイリオ" panose="020B0604030504040204" pitchFamily="50" charset="-128"/>
              </a:rPr>
            </a:br>
            <a:r>
              <a:rPr lang="en-US" altLang="ja-JP" sz="2800" b="1" dirty="0" smtClean="0">
                <a:solidFill>
                  <a:schemeClr val="bg1"/>
                </a:solidFill>
                <a:latin typeface="Meiryo UI" panose="020B0604030504040204" pitchFamily="50" charset="-128"/>
                <a:ea typeface="Meiryo UI" panose="020B0604030504040204" pitchFamily="50" charset="-128"/>
                <a:cs typeface="メイリオ" panose="020B0604030504040204" pitchFamily="50" charset="-128"/>
              </a:rPr>
              <a:t>(Artificial Intelligent)</a:t>
            </a:r>
          </a:p>
        </p:txBody>
      </p:sp>
      <p:sp>
        <p:nvSpPr>
          <p:cNvPr id="30" name="Rectangle 1"/>
          <p:cNvSpPr>
            <a:spLocks noChangeArrowheads="1"/>
          </p:cNvSpPr>
          <p:nvPr/>
        </p:nvSpPr>
        <p:spPr bwMode="auto">
          <a:xfrm>
            <a:off x="0" y="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31" name="角丸四角形 30"/>
          <p:cNvSpPr/>
          <p:nvPr/>
        </p:nvSpPr>
        <p:spPr>
          <a:xfrm>
            <a:off x="36512" y="6312138"/>
            <a:ext cx="9107488" cy="573342"/>
          </a:xfrm>
          <a:prstGeom prst="roundRect">
            <a:avLst/>
          </a:prstGeom>
          <a:solidFill>
            <a:srgbClr val="3366FF"/>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600" b="1" dirty="0" smtClean="0">
                <a:latin typeface="Meiryo UI" panose="020B0604030504040204" pitchFamily="50" charset="-128"/>
                <a:ea typeface="Meiryo UI" panose="020B0604030504040204" pitchFamily="50" charset="-128"/>
              </a:rPr>
              <a:t>consisting </a:t>
            </a:r>
            <a:r>
              <a:rPr lang="en-US" altLang="ja-JP" sz="3600" b="1" dirty="0">
                <a:latin typeface="Meiryo UI" panose="020B0604030504040204" pitchFamily="50" charset="-128"/>
                <a:ea typeface="Meiryo UI" panose="020B0604030504040204" pitchFamily="50" charset="-128"/>
              </a:rPr>
              <a:t>of many </a:t>
            </a:r>
            <a:r>
              <a:rPr lang="en-US" altLang="ja-JP" sz="3600" b="1" dirty="0" smtClean="0">
                <a:latin typeface="Meiryo UI" panose="020B0604030504040204" pitchFamily="50" charset="-128"/>
                <a:ea typeface="Meiryo UI" panose="020B0604030504040204" pitchFamily="50" charset="-128"/>
              </a:rPr>
              <a:t>software tech.</a:t>
            </a:r>
            <a:endParaRPr lang="ja-JP" altLang="en-US" sz="3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54739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2052978" y="1237485"/>
            <a:ext cx="2221352" cy="1711691"/>
          </a:xfrm>
          <a:prstGeom prst="rect">
            <a:avLst/>
          </a:prstGeom>
        </p:spPr>
      </p:pic>
      <p:sp>
        <p:nvSpPr>
          <p:cNvPr id="2" name="タイトル 1"/>
          <p:cNvSpPr>
            <a:spLocks noGrp="1"/>
          </p:cNvSpPr>
          <p:nvPr>
            <p:ph type="title"/>
          </p:nvPr>
        </p:nvSpPr>
        <p:spPr>
          <a:xfrm>
            <a:off x="113191" y="179482"/>
            <a:ext cx="3780202" cy="461665"/>
          </a:xfrm>
        </p:spPr>
        <p:txBody>
          <a:bodyPr/>
          <a:lstStyle/>
          <a:p>
            <a:pPr algn="l"/>
            <a:r>
              <a:rPr lang="en-US" altLang="ja-JP" b="1" dirty="0" smtClean="0">
                <a:latin typeface="Meiryo UI" panose="020B0604030504040204" pitchFamily="50" charset="-128"/>
                <a:ea typeface="Meiryo UI" panose="020B0604030504040204" pitchFamily="50" charset="-128"/>
              </a:rPr>
              <a:t>3-1. DNA </a:t>
            </a:r>
            <a:r>
              <a:rPr lang="en-US" altLang="ja-JP" b="1" dirty="0">
                <a:latin typeface="Meiryo UI" panose="020B0604030504040204" pitchFamily="50" charset="-128"/>
                <a:ea typeface="Meiryo UI" panose="020B0604030504040204" pitchFamily="50" charset="-128"/>
              </a:rPr>
              <a:t>Mechanisms</a:t>
            </a:r>
            <a:endParaRPr kumimoji="1" lang="ja-JP" altLang="en-US" b="1" dirty="0">
              <a:latin typeface="Meiryo UI" panose="020B0604030504040204" pitchFamily="50" charset="-128"/>
              <a:ea typeface="Meiryo UI" panose="020B0604030504040204" pitchFamily="50" charset="-128"/>
            </a:endParaRPr>
          </a:p>
        </p:txBody>
      </p:sp>
      <p:grpSp>
        <p:nvGrpSpPr>
          <p:cNvPr id="121" name="グループ化 120"/>
          <p:cNvGrpSpPr/>
          <p:nvPr/>
        </p:nvGrpSpPr>
        <p:grpSpPr>
          <a:xfrm>
            <a:off x="4627625" y="1906992"/>
            <a:ext cx="994138" cy="994138"/>
            <a:chOff x="5796136" y="5949280"/>
            <a:chExt cx="288032" cy="288032"/>
          </a:xfrm>
        </p:grpSpPr>
        <p:sp>
          <p:nvSpPr>
            <p:cNvPr id="229" name="フローチャート : 結合子 161"/>
            <p:cNvSpPr/>
            <p:nvPr/>
          </p:nvSpPr>
          <p:spPr>
            <a:xfrm>
              <a:off x="5796136" y="5949280"/>
              <a:ext cx="288032" cy="288032"/>
            </a:xfrm>
            <a:prstGeom prst="flowChartConnector">
              <a:avLst/>
            </a:prstGeom>
            <a:solidFill>
              <a:srgbClr val="FF99CC"/>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sp>
          <p:nvSpPr>
            <p:cNvPr id="230" name="円/楕円 162"/>
            <p:cNvSpPr/>
            <p:nvPr/>
          </p:nvSpPr>
          <p:spPr>
            <a:xfrm rot="13653345">
              <a:off x="5843833" y="6012114"/>
              <a:ext cx="144016" cy="144016"/>
            </a:xfrm>
            <a:prstGeom prst="ellipse">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grpSp>
      <p:sp>
        <p:nvSpPr>
          <p:cNvPr id="122" name="四角形吹き出し 121"/>
          <p:cNvSpPr/>
          <p:nvPr/>
        </p:nvSpPr>
        <p:spPr>
          <a:xfrm>
            <a:off x="4469635" y="1222088"/>
            <a:ext cx="1440160" cy="1728192"/>
          </a:xfrm>
          <a:prstGeom prst="wedgeRectCallout">
            <a:avLst>
              <a:gd name="adj1" fmla="val -88575"/>
              <a:gd name="adj2" fmla="val 3833"/>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grpSp>
        <p:nvGrpSpPr>
          <p:cNvPr id="123" name="グループ化 122"/>
          <p:cNvGrpSpPr/>
          <p:nvPr/>
        </p:nvGrpSpPr>
        <p:grpSpPr>
          <a:xfrm>
            <a:off x="6641750" y="1815073"/>
            <a:ext cx="648072" cy="1003673"/>
            <a:chOff x="7048500" y="1206500"/>
            <a:chExt cx="666750" cy="1032598"/>
          </a:xfrm>
        </p:grpSpPr>
        <p:sp>
          <p:nvSpPr>
            <p:cNvPr id="227" name="フリーフォーム 226"/>
            <p:cNvSpPr/>
            <p:nvPr/>
          </p:nvSpPr>
          <p:spPr>
            <a:xfrm>
              <a:off x="7048500" y="1206500"/>
              <a:ext cx="514350" cy="520700"/>
            </a:xfrm>
            <a:custGeom>
              <a:avLst/>
              <a:gdLst>
                <a:gd name="connsiteX0" fmla="*/ 0 w 514350"/>
                <a:gd name="connsiteY0" fmla="*/ 44450 h 520700"/>
                <a:gd name="connsiteX1" fmla="*/ 120650 w 514350"/>
                <a:gd name="connsiteY1" fmla="*/ 279400 h 520700"/>
                <a:gd name="connsiteX2" fmla="*/ 158750 w 514350"/>
                <a:gd name="connsiteY2" fmla="*/ 374650 h 520700"/>
                <a:gd name="connsiteX3" fmla="*/ 171450 w 514350"/>
                <a:gd name="connsiteY3" fmla="*/ 406400 h 520700"/>
                <a:gd name="connsiteX4" fmla="*/ 184150 w 514350"/>
                <a:gd name="connsiteY4" fmla="*/ 444500 h 520700"/>
                <a:gd name="connsiteX5" fmla="*/ 260350 w 514350"/>
                <a:gd name="connsiteY5" fmla="*/ 501650 h 520700"/>
                <a:gd name="connsiteX6" fmla="*/ 285750 w 514350"/>
                <a:gd name="connsiteY6" fmla="*/ 514350 h 520700"/>
                <a:gd name="connsiteX7" fmla="*/ 317500 w 514350"/>
                <a:gd name="connsiteY7" fmla="*/ 520700 h 520700"/>
                <a:gd name="connsiteX8" fmla="*/ 349250 w 514350"/>
                <a:gd name="connsiteY8" fmla="*/ 514350 h 520700"/>
                <a:gd name="connsiteX9" fmla="*/ 419100 w 514350"/>
                <a:gd name="connsiteY9" fmla="*/ 438150 h 520700"/>
                <a:gd name="connsiteX10" fmla="*/ 450850 w 514350"/>
                <a:gd name="connsiteY10" fmla="*/ 393700 h 520700"/>
                <a:gd name="connsiteX11" fmla="*/ 488950 w 514350"/>
                <a:gd name="connsiteY11" fmla="*/ 266700 h 520700"/>
                <a:gd name="connsiteX12" fmla="*/ 495300 w 514350"/>
                <a:gd name="connsiteY12" fmla="*/ 184150 h 520700"/>
                <a:gd name="connsiteX13" fmla="*/ 508000 w 514350"/>
                <a:gd name="connsiteY13" fmla="*/ 114300 h 520700"/>
                <a:gd name="connsiteX14" fmla="*/ 514350 w 514350"/>
                <a:gd name="connsiteY14" fmla="*/ 0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4350" h="520700">
                  <a:moveTo>
                    <a:pt x="0" y="44450"/>
                  </a:moveTo>
                  <a:cubicBezTo>
                    <a:pt x="40217" y="122767"/>
                    <a:pt x="81278" y="200655"/>
                    <a:pt x="120650" y="279400"/>
                  </a:cubicBezTo>
                  <a:cubicBezTo>
                    <a:pt x="151222" y="340544"/>
                    <a:pt x="139628" y="322064"/>
                    <a:pt x="158750" y="374650"/>
                  </a:cubicBezTo>
                  <a:cubicBezTo>
                    <a:pt x="162645" y="385362"/>
                    <a:pt x="167555" y="395688"/>
                    <a:pt x="171450" y="406400"/>
                  </a:cubicBezTo>
                  <a:cubicBezTo>
                    <a:pt x="176025" y="418981"/>
                    <a:pt x="173986" y="435788"/>
                    <a:pt x="184150" y="444500"/>
                  </a:cubicBezTo>
                  <a:cubicBezTo>
                    <a:pt x="226674" y="480949"/>
                    <a:pt x="219011" y="478684"/>
                    <a:pt x="260350" y="501650"/>
                  </a:cubicBezTo>
                  <a:cubicBezTo>
                    <a:pt x="268625" y="506247"/>
                    <a:pt x="276770" y="511357"/>
                    <a:pt x="285750" y="514350"/>
                  </a:cubicBezTo>
                  <a:cubicBezTo>
                    <a:pt x="295989" y="517763"/>
                    <a:pt x="306917" y="518583"/>
                    <a:pt x="317500" y="520700"/>
                  </a:cubicBezTo>
                  <a:cubicBezTo>
                    <a:pt x="328083" y="518583"/>
                    <a:pt x="339597" y="519177"/>
                    <a:pt x="349250" y="514350"/>
                  </a:cubicBezTo>
                  <a:cubicBezTo>
                    <a:pt x="379719" y="499115"/>
                    <a:pt x="400681" y="463267"/>
                    <a:pt x="419100" y="438150"/>
                  </a:cubicBezTo>
                  <a:cubicBezTo>
                    <a:pt x="429868" y="423467"/>
                    <a:pt x="444457" y="410749"/>
                    <a:pt x="450850" y="393700"/>
                  </a:cubicBezTo>
                  <a:cubicBezTo>
                    <a:pt x="479093" y="318385"/>
                    <a:pt x="465514" y="360445"/>
                    <a:pt x="488950" y="266700"/>
                  </a:cubicBezTo>
                  <a:cubicBezTo>
                    <a:pt x="491067" y="239183"/>
                    <a:pt x="491877" y="211535"/>
                    <a:pt x="495300" y="184150"/>
                  </a:cubicBezTo>
                  <a:cubicBezTo>
                    <a:pt x="498235" y="160668"/>
                    <a:pt x="505565" y="137839"/>
                    <a:pt x="508000" y="114300"/>
                  </a:cubicBezTo>
                  <a:cubicBezTo>
                    <a:pt x="511927" y="76344"/>
                    <a:pt x="514350" y="0"/>
                    <a:pt x="514350" y="0"/>
                  </a:cubicBezTo>
                </a:path>
              </a:pathLst>
            </a:custGeom>
            <a:ln w="190500"/>
          </p:spPr>
          <p:style>
            <a:lnRef idx="1">
              <a:schemeClr val="accent1"/>
            </a:lnRef>
            <a:fillRef idx="0">
              <a:schemeClr val="accent1"/>
            </a:fillRef>
            <a:effectRef idx="0">
              <a:schemeClr val="accent1"/>
            </a:effectRef>
            <a:fontRef idx="minor">
              <a:schemeClr val="tx1"/>
            </a:fontRef>
          </p:style>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sp>
          <p:nvSpPr>
            <p:cNvPr id="228" name="フリーフォーム 227"/>
            <p:cNvSpPr/>
            <p:nvPr/>
          </p:nvSpPr>
          <p:spPr>
            <a:xfrm rot="10348708">
              <a:off x="7200900" y="1718398"/>
              <a:ext cx="514350" cy="520700"/>
            </a:xfrm>
            <a:custGeom>
              <a:avLst/>
              <a:gdLst>
                <a:gd name="connsiteX0" fmla="*/ 0 w 514350"/>
                <a:gd name="connsiteY0" fmla="*/ 44450 h 520700"/>
                <a:gd name="connsiteX1" fmla="*/ 120650 w 514350"/>
                <a:gd name="connsiteY1" fmla="*/ 279400 h 520700"/>
                <a:gd name="connsiteX2" fmla="*/ 158750 w 514350"/>
                <a:gd name="connsiteY2" fmla="*/ 374650 h 520700"/>
                <a:gd name="connsiteX3" fmla="*/ 171450 w 514350"/>
                <a:gd name="connsiteY3" fmla="*/ 406400 h 520700"/>
                <a:gd name="connsiteX4" fmla="*/ 184150 w 514350"/>
                <a:gd name="connsiteY4" fmla="*/ 444500 h 520700"/>
                <a:gd name="connsiteX5" fmla="*/ 260350 w 514350"/>
                <a:gd name="connsiteY5" fmla="*/ 501650 h 520700"/>
                <a:gd name="connsiteX6" fmla="*/ 285750 w 514350"/>
                <a:gd name="connsiteY6" fmla="*/ 514350 h 520700"/>
                <a:gd name="connsiteX7" fmla="*/ 317500 w 514350"/>
                <a:gd name="connsiteY7" fmla="*/ 520700 h 520700"/>
                <a:gd name="connsiteX8" fmla="*/ 349250 w 514350"/>
                <a:gd name="connsiteY8" fmla="*/ 514350 h 520700"/>
                <a:gd name="connsiteX9" fmla="*/ 419100 w 514350"/>
                <a:gd name="connsiteY9" fmla="*/ 438150 h 520700"/>
                <a:gd name="connsiteX10" fmla="*/ 450850 w 514350"/>
                <a:gd name="connsiteY10" fmla="*/ 393700 h 520700"/>
                <a:gd name="connsiteX11" fmla="*/ 488950 w 514350"/>
                <a:gd name="connsiteY11" fmla="*/ 266700 h 520700"/>
                <a:gd name="connsiteX12" fmla="*/ 495300 w 514350"/>
                <a:gd name="connsiteY12" fmla="*/ 184150 h 520700"/>
                <a:gd name="connsiteX13" fmla="*/ 508000 w 514350"/>
                <a:gd name="connsiteY13" fmla="*/ 114300 h 520700"/>
                <a:gd name="connsiteX14" fmla="*/ 514350 w 514350"/>
                <a:gd name="connsiteY14" fmla="*/ 0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4350" h="520700">
                  <a:moveTo>
                    <a:pt x="0" y="44450"/>
                  </a:moveTo>
                  <a:cubicBezTo>
                    <a:pt x="40217" y="122767"/>
                    <a:pt x="81278" y="200655"/>
                    <a:pt x="120650" y="279400"/>
                  </a:cubicBezTo>
                  <a:cubicBezTo>
                    <a:pt x="151222" y="340544"/>
                    <a:pt x="139628" y="322064"/>
                    <a:pt x="158750" y="374650"/>
                  </a:cubicBezTo>
                  <a:cubicBezTo>
                    <a:pt x="162645" y="385362"/>
                    <a:pt x="167555" y="395688"/>
                    <a:pt x="171450" y="406400"/>
                  </a:cubicBezTo>
                  <a:cubicBezTo>
                    <a:pt x="176025" y="418981"/>
                    <a:pt x="173986" y="435788"/>
                    <a:pt x="184150" y="444500"/>
                  </a:cubicBezTo>
                  <a:cubicBezTo>
                    <a:pt x="226674" y="480949"/>
                    <a:pt x="219011" y="478684"/>
                    <a:pt x="260350" y="501650"/>
                  </a:cubicBezTo>
                  <a:cubicBezTo>
                    <a:pt x="268625" y="506247"/>
                    <a:pt x="276770" y="511357"/>
                    <a:pt x="285750" y="514350"/>
                  </a:cubicBezTo>
                  <a:cubicBezTo>
                    <a:pt x="295989" y="517763"/>
                    <a:pt x="306917" y="518583"/>
                    <a:pt x="317500" y="520700"/>
                  </a:cubicBezTo>
                  <a:cubicBezTo>
                    <a:pt x="328083" y="518583"/>
                    <a:pt x="339597" y="519177"/>
                    <a:pt x="349250" y="514350"/>
                  </a:cubicBezTo>
                  <a:cubicBezTo>
                    <a:pt x="379719" y="499115"/>
                    <a:pt x="400681" y="463267"/>
                    <a:pt x="419100" y="438150"/>
                  </a:cubicBezTo>
                  <a:cubicBezTo>
                    <a:pt x="429868" y="423467"/>
                    <a:pt x="444457" y="410749"/>
                    <a:pt x="450850" y="393700"/>
                  </a:cubicBezTo>
                  <a:cubicBezTo>
                    <a:pt x="479093" y="318385"/>
                    <a:pt x="465514" y="360445"/>
                    <a:pt x="488950" y="266700"/>
                  </a:cubicBezTo>
                  <a:cubicBezTo>
                    <a:pt x="491067" y="239183"/>
                    <a:pt x="491877" y="211535"/>
                    <a:pt x="495300" y="184150"/>
                  </a:cubicBezTo>
                  <a:cubicBezTo>
                    <a:pt x="498235" y="160668"/>
                    <a:pt x="505565" y="137839"/>
                    <a:pt x="508000" y="114300"/>
                  </a:cubicBezTo>
                  <a:cubicBezTo>
                    <a:pt x="511927" y="76344"/>
                    <a:pt x="514350" y="0"/>
                    <a:pt x="514350" y="0"/>
                  </a:cubicBezTo>
                </a:path>
              </a:pathLst>
            </a:custGeom>
            <a:ln w="190500"/>
          </p:spPr>
          <p:style>
            <a:lnRef idx="1">
              <a:schemeClr val="accent1"/>
            </a:lnRef>
            <a:fillRef idx="0">
              <a:schemeClr val="accent1"/>
            </a:fillRef>
            <a:effectRef idx="0">
              <a:schemeClr val="accent1"/>
            </a:effectRef>
            <a:fontRef idx="minor">
              <a:schemeClr val="tx1"/>
            </a:fontRef>
          </p:style>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grpSp>
      <p:grpSp>
        <p:nvGrpSpPr>
          <p:cNvPr id="124" name="グループ化 123"/>
          <p:cNvGrpSpPr/>
          <p:nvPr/>
        </p:nvGrpSpPr>
        <p:grpSpPr>
          <a:xfrm>
            <a:off x="4973691" y="2267033"/>
            <a:ext cx="144016" cy="223039"/>
            <a:chOff x="7048500" y="1206500"/>
            <a:chExt cx="666750" cy="1032598"/>
          </a:xfrm>
        </p:grpSpPr>
        <p:sp>
          <p:nvSpPr>
            <p:cNvPr id="225" name="フリーフォーム 224"/>
            <p:cNvSpPr/>
            <p:nvPr/>
          </p:nvSpPr>
          <p:spPr>
            <a:xfrm>
              <a:off x="7048500" y="1206500"/>
              <a:ext cx="514350" cy="520700"/>
            </a:xfrm>
            <a:custGeom>
              <a:avLst/>
              <a:gdLst>
                <a:gd name="connsiteX0" fmla="*/ 0 w 514350"/>
                <a:gd name="connsiteY0" fmla="*/ 44450 h 520700"/>
                <a:gd name="connsiteX1" fmla="*/ 120650 w 514350"/>
                <a:gd name="connsiteY1" fmla="*/ 279400 h 520700"/>
                <a:gd name="connsiteX2" fmla="*/ 158750 w 514350"/>
                <a:gd name="connsiteY2" fmla="*/ 374650 h 520700"/>
                <a:gd name="connsiteX3" fmla="*/ 171450 w 514350"/>
                <a:gd name="connsiteY3" fmla="*/ 406400 h 520700"/>
                <a:gd name="connsiteX4" fmla="*/ 184150 w 514350"/>
                <a:gd name="connsiteY4" fmla="*/ 444500 h 520700"/>
                <a:gd name="connsiteX5" fmla="*/ 260350 w 514350"/>
                <a:gd name="connsiteY5" fmla="*/ 501650 h 520700"/>
                <a:gd name="connsiteX6" fmla="*/ 285750 w 514350"/>
                <a:gd name="connsiteY6" fmla="*/ 514350 h 520700"/>
                <a:gd name="connsiteX7" fmla="*/ 317500 w 514350"/>
                <a:gd name="connsiteY7" fmla="*/ 520700 h 520700"/>
                <a:gd name="connsiteX8" fmla="*/ 349250 w 514350"/>
                <a:gd name="connsiteY8" fmla="*/ 514350 h 520700"/>
                <a:gd name="connsiteX9" fmla="*/ 419100 w 514350"/>
                <a:gd name="connsiteY9" fmla="*/ 438150 h 520700"/>
                <a:gd name="connsiteX10" fmla="*/ 450850 w 514350"/>
                <a:gd name="connsiteY10" fmla="*/ 393700 h 520700"/>
                <a:gd name="connsiteX11" fmla="*/ 488950 w 514350"/>
                <a:gd name="connsiteY11" fmla="*/ 266700 h 520700"/>
                <a:gd name="connsiteX12" fmla="*/ 495300 w 514350"/>
                <a:gd name="connsiteY12" fmla="*/ 184150 h 520700"/>
                <a:gd name="connsiteX13" fmla="*/ 508000 w 514350"/>
                <a:gd name="connsiteY13" fmla="*/ 114300 h 520700"/>
                <a:gd name="connsiteX14" fmla="*/ 514350 w 514350"/>
                <a:gd name="connsiteY14" fmla="*/ 0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4350" h="520700">
                  <a:moveTo>
                    <a:pt x="0" y="44450"/>
                  </a:moveTo>
                  <a:cubicBezTo>
                    <a:pt x="40217" y="122767"/>
                    <a:pt x="81278" y="200655"/>
                    <a:pt x="120650" y="279400"/>
                  </a:cubicBezTo>
                  <a:cubicBezTo>
                    <a:pt x="151222" y="340544"/>
                    <a:pt x="139628" y="322064"/>
                    <a:pt x="158750" y="374650"/>
                  </a:cubicBezTo>
                  <a:cubicBezTo>
                    <a:pt x="162645" y="385362"/>
                    <a:pt x="167555" y="395688"/>
                    <a:pt x="171450" y="406400"/>
                  </a:cubicBezTo>
                  <a:cubicBezTo>
                    <a:pt x="176025" y="418981"/>
                    <a:pt x="173986" y="435788"/>
                    <a:pt x="184150" y="444500"/>
                  </a:cubicBezTo>
                  <a:cubicBezTo>
                    <a:pt x="226674" y="480949"/>
                    <a:pt x="219011" y="478684"/>
                    <a:pt x="260350" y="501650"/>
                  </a:cubicBezTo>
                  <a:cubicBezTo>
                    <a:pt x="268625" y="506247"/>
                    <a:pt x="276770" y="511357"/>
                    <a:pt x="285750" y="514350"/>
                  </a:cubicBezTo>
                  <a:cubicBezTo>
                    <a:pt x="295989" y="517763"/>
                    <a:pt x="306917" y="518583"/>
                    <a:pt x="317500" y="520700"/>
                  </a:cubicBezTo>
                  <a:cubicBezTo>
                    <a:pt x="328083" y="518583"/>
                    <a:pt x="339597" y="519177"/>
                    <a:pt x="349250" y="514350"/>
                  </a:cubicBezTo>
                  <a:cubicBezTo>
                    <a:pt x="379719" y="499115"/>
                    <a:pt x="400681" y="463267"/>
                    <a:pt x="419100" y="438150"/>
                  </a:cubicBezTo>
                  <a:cubicBezTo>
                    <a:pt x="429868" y="423467"/>
                    <a:pt x="444457" y="410749"/>
                    <a:pt x="450850" y="393700"/>
                  </a:cubicBezTo>
                  <a:cubicBezTo>
                    <a:pt x="479093" y="318385"/>
                    <a:pt x="465514" y="360445"/>
                    <a:pt x="488950" y="266700"/>
                  </a:cubicBezTo>
                  <a:cubicBezTo>
                    <a:pt x="491067" y="239183"/>
                    <a:pt x="491877" y="211535"/>
                    <a:pt x="495300" y="184150"/>
                  </a:cubicBezTo>
                  <a:cubicBezTo>
                    <a:pt x="498235" y="160668"/>
                    <a:pt x="505565" y="137839"/>
                    <a:pt x="508000" y="114300"/>
                  </a:cubicBezTo>
                  <a:cubicBezTo>
                    <a:pt x="511927" y="76344"/>
                    <a:pt x="514350" y="0"/>
                    <a:pt x="514350" y="0"/>
                  </a:cubicBezTo>
                </a:path>
              </a:pathLst>
            </a:custGeom>
            <a:ln w="25400"/>
          </p:spPr>
          <p:style>
            <a:lnRef idx="1">
              <a:schemeClr val="accent1"/>
            </a:lnRef>
            <a:fillRef idx="0">
              <a:schemeClr val="accent1"/>
            </a:fillRef>
            <a:effectRef idx="0">
              <a:schemeClr val="accent1"/>
            </a:effectRef>
            <a:fontRef idx="minor">
              <a:schemeClr val="tx1"/>
            </a:fontRef>
          </p:style>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sp>
          <p:nvSpPr>
            <p:cNvPr id="226" name="フリーフォーム 225"/>
            <p:cNvSpPr/>
            <p:nvPr/>
          </p:nvSpPr>
          <p:spPr>
            <a:xfrm rot="10348708">
              <a:off x="7200900" y="1718398"/>
              <a:ext cx="514350" cy="520700"/>
            </a:xfrm>
            <a:custGeom>
              <a:avLst/>
              <a:gdLst>
                <a:gd name="connsiteX0" fmla="*/ 0 w 514350"/>
                <a:gd name="connsiteY0" fmla="*/ 44450 h 520700"/>
                <a:gd name="connsiteX1" fmla="*/ 120650 w 514350"/>
                <a:gd name="connsiteY1" fmla="*/ 279400 h 520700"/>
                <a:gd name="connsiteX2" fmla="*/ 158750 w 514350"/>
                <a:gd name="connsiteY2" fmla="*/ 374650 h 520700"/>
                <a:gd name="connsiteX3" fmla="*/ 171450 w 514350"/>
                <a:gd name="connsiteY3" fmla="*/ 406400 h 520700"/>
                <a:gd name="connsiteX4" fmla="*/ 184150 w 514350"/>
                <a:gd name="connsiteY4" fmla="*/ 444500 h 520700"/>
                <a:gd name="connsiteX5" fmla="*/ 260350 w 514350"/>
                <a:gd name="connsiteY5" fmla="*/ 501650 h 520700"/>
                <a:gd name="connsiteX6" fmla="*/ 285750 w 514350"/>
                <a:gd name="connsiteY6" fmla="*/ 514350 h 520700"/>
                <a:gd name="connsiteX7" fmla="*/ 317500 w 514350"/>
                <a:gd name="connsiteY7" fmla="*/ 520700 h 520700"/>
                <a:gd name="connsiteX8" fmla="*/ 349250 w 514350"/>
                <a:gd name="connsiteY8" fmla="*/ 514350 h 520700"/>
                <a:gd name="connsiteX9" fmla="*/ 419100 w 514350"/>
                <a:gd name="connsiteY9" fmla="*/ 438150 h 520700"/>
                <a:gd name="connsiteX10" fmla="*/ 450850 w 514350"/>
                <a:gd name="connsiteY10" fmla="*/ 393700 h 520700"/>
                <a:gd name="connsiteX11" fmla="*/ 488950 w 514350"/>
                <a:gd name="connsiteY11" fmla="*/ 266700 h 520700"/>
                <a:gd name="connsiteX12" fmla="*/ 495300 w 514350"/>
                <a:gd name="connsiteY12" fmla="*/ 184150 h 520700"/>
                <a:gd name="connsiteX13" fmla="*/ 508000 w 514350"/>
                <a:gd name="connsiteY13" fmla="*/ 114300 h 520700"/>
                <a:gd name="connsiteX14" fmla="*/ 514350 w 514350"/>
                <a:gd name="connsiteY14" fmla="*/ 0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4350" h="520700">
                  <a:moveTo>
                    <a:pt x="0" y="44450"/>
                  </a:moveTo>
                  <a:cubicBezTo>
                    <a:pt x="40217" y="122767"/>
                    <a:pt x="81278" y="200655"/>
                    <a:pt x="120650" y="279400"/>
                  </a:cubicBezTo>
                  <a:cubicBezTo>
                    <a:pt x="151222" y="340544"/>
                    <a:pt x="139628" y="322064"/>
                    <a:pt x="158750" y="374650"/>
                  </a:cubicBezTo>
                  <a:cubicBezTo>
                    <a:pt x="162645" y="385362"/>
                    <a:pt x="167555" y="395688"/>
                    <a:pt x="171450" y="406400"/>
                  </a:cubicBezTo>
                  <a:cubicBezTo>
                    <a:pt x="176025" y="418981"/>
                    <a:pt x="173986" y="435788"/>
                    <a:pt x="184150" y="444500"/>
                  </a:cubicBezTo>
                  <a:cubicBezTo>
                    <a:pt x="226674" y="480949"/>
                    <a:pt x="219011" y="478684"/>
                    <a:pt x="260350" y="501650"/>
                  </a:cubicBezTo>
                  <a:cubicBezTo>
                    <a:pt x="268625" y="506247"/>
                    <a:pt x="276770" y="511357"/>
                    <a:pt x="285750" y="514350"/>
                  </a:cubicBezTo>
                  <a:cubicBezTo>
                    <a:pt x="295989" y="517763"/>
                    <a:pt x="306917" y="518583"/>
                    <a:pt x="317500" y="520700"/>
                  </a:cubicBezTo>
                  <a:cubicBezTo>
                    <a:pt x="328083" y="518583"/>
                    <a:pt x="339597" y="519177"/>
                    <a:pt x="349250" y="514350"/>
                  </a:cubicBezTo>
                  <a:cubicBezTo>
                    <a:pt x="379719" y="499115"/>
                    <a:pt x="400681" y="463267"/>
                    <a:pt x="419100" y="438150"/>
                  </a:cubicBezTo>
                  <a:cubicBezTo>
                    <a:pt x="429868" y="423467"/>
                    <a:pt x="444457" y="410749"/>
                    <a:pt x="450850" y="393700"/>
                  </a:cubicBezTo>
                  <a:cubicBezTo>
                    <a:pt x="479093" y="318385"/>
                    <a:pt x="465514" y="360445"/>
                    <a:pt x="488950" y="266700"/>
                  </a:cubicBezTo>
                  <a:cubicBezTo>
                    <a:pt x="491067" y="239183"/>
                    <a:pt x="491877" y="211535"/>
                    <a:pt x="495300" y="184150"/>
                  </a:cubicBezTo>
                  <a:cubicBezTo>
                    <a:pt x="498235" y="160668"/>
                    <a:pt x="505565" y="137839"/>
                    <a:pt x="508000" y="114300"/>
                  </a:cubicBezTo>
                  <a:cubicBezTo>
                    <a:pt x="511927" y="76344"/>
                    <a:pt x="514350" y="0"/>
                    <a:pt x="514350" y="0"/>
                  </a:cubicBezTo>
                </a:path>
              </a:pathLst>
            </a:custGeom>
            <a:ln w="25400"/>
          </p:spPr>
          <p:style>
            <a:lnRef idx="1">
              <a:schemeClr val="accent1"/>
            </a:lnRef>
            <a:fillRef idx="0">
              <a:schemeClr val="accent1"/>
            </a:fillRef>
            <a:effectRef idx="0">
              <a:schemeClr val="accent1"/>
            </a:effectRef>
            <a:fontRef idx="minor">
              <a:schemeClr val="tx1"/>
            </a:fontRef>
          </p:style>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grpSp>
      <p:sp>
        <p:nvSpPr>
          <p:cNvPr id="125" name="四角形吹き出し 124"/>
          <p:cNvSpPr/>
          <p:nvPr/>
        </p:nvSpPr>
        <p:spPr>
          <a:xfrm>
            <a:off x="6125819" y="1222088"/>
            <a:ext cx="2736304" cy="1728192"/>
          </a:xfrm>
          <a:prstGeom prst="wedgeRectCallout">
            <a:avLst>
              <a:gd name="adj1" fmla="val -86669"/>
              <a:gd name="adj2" fmla="val 16178"/>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sp>
        <p:nvSpPr>
          <p:cNvPr id="126" name="フリーフォーム 125"/>
          <p:cNvSpPr/>
          <p:nvPr/>
        </p:nvSpPr>
        <p:spPr>
          <a:xfrm>
            <a:off x="1232517" y="3718402"/>
            <a:ext cx="4731488" cy="3062305"/>
          </a:xfrm>
          <a:custGeom>
            <a:avLst/>
            <a:gdLst>
              <a:gd name="connsiteX0" fmla="*/ 4731488 w 4731488"/>
              <a:gd name="connsiteY0" fmla="*/ 164805 h 2387010"/>
              <a:gd name="connsiteX1" fmla="*/ 4348716 w 4731488"/>
              <a:gd name="connsiteY1" fmla="*/ 505047 h 2387010"/>
              <a:gd name="connsiteX2" fmla="*/ 3806456 w 4731488"/>
              <a:gd name="connsiteY2" fmla="*/ 186070 h 2387010"/>
              <a:gd name="connsiteX3" fmla="*/ 3094074 w 4731488"/>
              <a:gd name="connsiteY3" fmla="*/ 951614 h 2387010"/>
              <a:gd name="connsiteX4" fmla="*/ 1190846 w 4731488"/>
              <a:gd name="connsiteY4" fmla="*/ 239233 h 2387010"/>
              <a:gd name="connsiteX5" fmla="*/ 0 w 4731488"/>
              <a:gd name="connsiteY5" fmla="*/ 2387010 h 238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1488" h="2387010">
                <a:moveTo>
                  <a:pt x="4731488" y="164805"/>
                </a:moveTo>
                <a:cubicBezTo>
                  <a:pt x="4617188" y="333154"/>
                  <a:pt x="4502888" y="501503"/>
                  <a:pt x="4348716" y="505047"/>
                </a:cubicBezTo>
                <a:cubicBezTo>
                  <a:pt x="4194544" y="508591"/>
                  <a:pt x="4015563" y="111642"/>
                  <a:pt x="3806456" y="186070"/>
                </a:cubicBezTo>
                <a:cubicBezTo>
                  <a:pt x="3597349" y="260498"/>
                  <a:pt x="3530009" y="942754"/>
                  <a:pt x="3094074" y="951614"/>
                </a:cubicBezTo>
                <a:cubicBezTo>
                  <a:pt x="2658139" y="960475"/>
                  <a:pt x="1706525" y="0"/>
                  <a:pt x="1190846" y="239233"/>
                </a:cubicBezTo>
                <a:cubicBezTo>
                  <a:pt x="675167" y="478466"/>
                  <a:pt x="337583" y="1432738"/>
                  <a:pt x="0" y="2387010"/>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sp>
        <p:nvSpPr>
          <p:cNvPr id="127" name="フリーフォーム 126"/>
          <p:cNvSpPr/>
          <p:nvPr/>
        </p:nvSpPr>
        <p:spPr>
          <a:xfrm>
            <a:off x="336715" y="3644960"/>
            <a:ext cx="5624623" cy="2764338"/>
          </a:xfrm>
          <a:custGeom>
            <a:avLst/>
            <a:gdLst>
              <a:gd name="connsiteX0" fmla="*/ 5624623 w 5624623"/>
              <a:gd name="connsiteY0" fmla="*/ 175437 h 1674627"/>
              <a:gd name="connsiteX1" fmla="*/ 5475767 w 5624623"/>
              <a:gd name="connsiteY1" fmla="*/ 441251 h 1674627"/>
              <a:gd name="connsiteX2" fmla="*/ 5209953 w 5624623"/>
              <a:gd name="connsiteY2" fmla="*/ 345558 h 1674627"/>
              <a:gd name="connsiteX3" fmla="*/ 4827181 w 5624623"/>
              <a:gd name="connsiteY3" fmla="*/ 547577 h 1674627"/>
              <a:gd name="connsiteX4" fmla="*/ 3965944 w 5624623"/>
              <a:gd name="connsiteY4" fmla="*/ 186070 h 1674627"/>
              <a:gd name="connsiteX5" fmla="*/ 2392326 w 5624623"/>
              <a:gd name="connsiteY5" fmla="*/ 1663995 h 1674627"/>
              <a:gd name="connsiteX6" fmla="*/ 0 w 5624623"/>
              <a:gd name="connsiteY6" fmla="*/ 249865 h 1674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4623" h="1674627">
                <a:moveTo>
                  <a:pt x="5624623" y="175437"/>
                </a:moveTo>
                <a:cubicBezTo>
                  <a:pt x="5584751" y="294167"/>
                  <a:pt x="5544879" y="412897"/>
                  <a:pt x="5475767" y="441251"/>
                </a:cubicBezTo>
                <a:cubicBezTo>
                  <a:pt x="5406655" y="469605"/>
                  <a:pt x="5318051" y="327837"/>
                  <a:pt x="5209953" y="345558"/>
                </a:cubicBezTo>
                <a:cubicBezTo>
                  <a:pt x="5101855" y="363279"/>
                  <a:pt x="5034516" y="574158"/>
                  <a:pt x="4827181" y="547577"/>
                </a:cubicBezTo>
                <a:cubicBezTo>
                  <a:pt x="4619846" y="520996"/>
                  <a:pt x="4371753" y="0"/>
                  <a:pt x="3965944" y="186070"/>
                </a:cubicBezTo>
                <a:cubicBezTo>
                  <a:pt x="3560135" y="372140"/>
                  <a:pt x="3053317" y="1653363"/>
                  <a:pt x="2392326" y="1663995"/>
                </a:cubicBezTo>
                <a:cubicBezTo>
                  <a:pt x="1731335" y="1674627"/>
                  <a:pt x="865667" y="962246"/>
                  <a:pt x="0" y="249865"/>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grpSp>
        <p:nvGrpSpPr>
          <p:cNvPr id="128" name="グループ化 127"/>
          <p:cNvGrpSpPr/>
          <p:nvPr/>
        </p:nvGrpSpPr>
        <p:grpSpPr>
          <a:xfrm flipH="1">
            <a:off x="6680169" y="2425480"/>
            <a:ext cx="267458" cy="352038"/>
            <a:chOff x="9144000" y="4005064"/>
            <a:chExt cx="648072" cy="504056"/>
          </a:xfrm>
          <a:noFill/>
        </p:grpSpPr>
        <p:sp>
          <p:nvSpPr>
            <p:cNvPr id="215" name="円弧 214"/>
            <p:cNvSpPr/>
            <p:nvPr/>
          </p:nvSpPr>
          <p:spPr>
            <a:xfrm>
              <a:off x="9144000" y="4005064"/>
              <a:ext cx="648072" cy="288032"/>
            </a:xfrm>
            <a:prstGeom prst="arc">
              <a:avLst>
                <a:gd name="adj1" fmla="val 16200000"/>
                <a:gd name="adj2" fmla="val 5445950"/>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sp>
          <p:nvSpPr>
            <p:cNvPr id="216" name="円弧 215"/>
            <p:cNvSpPr/>
            <p:nvPr/>
          </p:nvSpPr>
          <p:spPr>
            <a:xfrm flipH="1">
              <a:off x="9144000" y="4077072"/>
              <a:ext cx="648072" cy="216024"/>
            </a:xfrm>
            <a:prstGeom prst="arc">
              <a:avLst>
                <a:gd name="adj1" fmla="val 16200000"/>
                <a:gd name="adj2" fmla="val 5445950"/>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sp>
          <p:nvSpPr>
            <p:cNvPr id="217" name="円弧 216"/>
            <p:cNvSpPr/>
            <p:nvPr/>
          </p:nvSpPr>
          <p:spPr>
            <a:xfrm>
              <a:off x="9144000" y="4077072"/>
              <a:ext cx="648072" cy="288032"/>
            </a:xfrm>
            <a:prstGeom prst="arc">
              <a:avLst>
                <a:gd name="adj1" fmla="val 16200000"/>
                <a:gd name="adj2" fmla="val 5445950"/>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sp>
          <p:nvSpPr>
            <p:cNvPr id="218" name="円弧 217"/>
            <p:cNvSpPr/>
            <p:nvPr/>
          </p:nvSpPr>
          <p:spPr>
            <a:xfrm flipH="1">
              <a:off x="9144000" y="4149080"/>
              <a:ext cx="648072" cy="216024"/>
            </a:xfrm>
            <a:prstGeom prst="arc">
              <a:avLst>
                <a:gd name="adj1" fmla="val 16200000"/>
                <a:gd name="adj2" fmla="val 5445950"/>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grpSp>
          <p:nvGrpSpPr>
            <p:cNvPr id="219" name="グループ化 218"/>
            <p:cNvGrpSpPr/>
            <p:nvPr/>
          </p:nvGrpSpPr>
          <p:grpSpPr>
            <a:xfrm>
              <a:off x="9144000" y="4149080"/>
              <a:ext cx="648072" cy="288032"/>
              <a:chOff x="8676456" y="5157192"/>
              <a:chExt cx="648072" cy="288032"/>
            </a:xfrm>
            <a:grpFill/>
          </p:grpSpPr>
          <p:sp>
            <p:nvSpPr>
              <p:cNvPr id="223" name="円弧 222"/>
              <p:cNvSpPr/>
              <p:nvPr/>
            </p:nvSpPr>
            <p:spPr>
              <a:xfrm>
                <a:off x="8676456" y="5157192"/>
                <a:ext cx="648072" cy="288032"/>
              </a:xfrm>
              <a:prstGeom prst="arc">
                <a:avLst>
                  <a:gd name="adj1" fmla="val 16200000"/>
                  <a:gd name="adj2" fmla="val 5445950"/>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sp>
            <p:nvSpPr>
              <p:cNvPr id="224" name="円弧 223"/>
              <p:cNvSpPr/>
              <p:nvPr/>
            </p:nvSpPr>
            <p:spPr>
              <a:xfrm flipH="1">
                <a:off x="8676456" y="5229200"/>
                <a:ext cx="648072" cy="216024"/>
              </a:xfrm>
              <a:prstGeom prst="arc">
                <a:avLst>
                  <a:gd name="adj1" fmla="val 16200000"/>
                  <a:gd name="adj2" fmla="val 5445950"/>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grpSp>
        <p:grpSp>
          <p:nvGrpSpPr>
            <p:cNvPr id="220" name="グループ化 219"/>
            <p:cNvGrpSpPr/>
            <p:nvPr/>
          </p:nvGrpSpPr>
          <p:grpSpPr>
            <a:xfrm>
              <a:off x="9144000" y="4221088"/>
              <a:ext cx="648072" cy="288032"/>
              <a:chOff x="8676456" y="5157192"/>
              <a:chExt cx="648072" cy="288032"/>
            </a:xfrm>
            <a:grpFill/>
          </p:grpSpPr>
          <p:sp>
            <p:nvSpPr>
              <p:cNvPr id="221" name="円弧 220"/>
              <p:cNvSpPr/>
              <p:nvPr/>
            </p:nvSpPr>
            <p:spPr>
              <a:xfrm>
                <a:off x="8676456" y="5157192"/>
                <a:ext cx="648072" cy="288032"/>
              </a:xfrm>
              <a:prstGeom prst="arc">
                <a:avLst>
                  <a:gd name="adj1" fmla="val 16200000"/>
                  <a:gd name="adj2" fmla="val 5445950"/>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sp>
            <p:nvSpPr>
              <p:cNvPr id="222" name="円弧 221"/>
              <p:cNvSpPr/>
              <p:nvPr/>
            </p:nvSpPr>
            <p:spPr>
              <a:xfrm flipH="1">
                <a:off x="8676456" y="5229200"/>
                <a:ext cx="648072" cy="216024"/>
              </a:xfrm>
              <a:prstGeom prst="arc">
                <a:avLst>
                  <a:gd name="adj1" fmla="val 16200000"/>
                  <a:gd name="adj2" fmla="val 5445950"/>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grpSp>
      </p:grpSp>
      <p:grpSp>
        <p:nvGrpSpPr>
          <p:cNvPr id="129" name="グループ化 128"/>
          <p:cNvGrpSpPr/>
          <p:nvPr/>
        </p:nvGrpSpPr>
        <p:grpSpPr>
          <a:xfrm flipH="1">
            <a:off x="6653685" y="2725695"/>
            <a:ext cx="317788" cy="144016"/>
            <a:chOff x="8676456" y="5157192"/>
            <a:chExt cx="648072" cy="288032"/>
          </a:xfrm>
          <a:noFill/>
        </p:grpSpPr>
        <p:sp>
          <p:nvSpPr>
            <p:cNvPr id="213" name="円弧 212"/>
            <p:cNvSpPr/>
            <p:nvPr/>
          </p:nvSpPr>
          <p:spPr>
            <a:xfrm>
              <a:off x="8676456" y="5157192"/>
              <a:ext cx="648072" cy="288032"/>
            </a:xfrm>
            <a:prstGeom prst="arc">
              <a:avLst>
                <a:gd name="adj1" fmla="val 16200000"/>
                <a:gd name="adj2" fmla="val 5445950"/>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sp>
          <p:nvSpPr>
            <p:cNvPr id="214" name="円弧 213"/>
            <p:cNvSpPr/>
            <p:nvPr/>
          </p:nvSpPr>
          <p:spPr>
            <a:xfrm flipH="1">
              <a:off x="8676456" y="5229200"/>
              <a:ext cx="648072" cy="216024"/>
            </a:xfrm>
            <a:prstGeom prst="arc">
              <a:avLst>
                <a:gd name="adj1" fmla="val 16200000"/>
                <a:gd name="adj2" fmla="val 5445950"/>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grpSp>
      <p:grpSp>
        <p:nvGrpSpPr>
          <p:cNvPr id="130" name="グループ化 129"/>
          <p:cNvGrpSpPr/>
          <p:nvPr/>
        </p:nvGrpSpPr>
        <p:grpSpPr>
          <a:xfrm flipH="1">
            <a:off x="6629875" y="2766750"/>
            <a:ext cx="389796" cy="201738"/>
            <a:chOff x="8676456" y="5157192"/>
            <a:chExt cx="648072" cy="288032"/>
          </a:xfrm>
          <a:noFill/>
        </p:grpSpPr>
        <p:sp>
          <p:nvSpPr>
            <p:cNvPr id="211" name="円弧 210"/>
            <p:cNvSpPr/>
            <p:nvPr/>
          </p:nvSpPr>
          <p:spPr>
            <a:xfrm>
              <a:off x="8676456" y="5157192"/>
              <a:ext cx="648072" cy="288032"/>
            </a:xfrm>
            <a:prstGeom prst="arc">
              <a:avLst>
                <a:gd name="adj1" fmla="val 16200000"/>
                <a:gd name="adj2" fmla="val 5445950"/>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sp>
          <p:nvSpPr>
            <p:cNvPr id="212" name="円弧 211"/>
            <p:cNvSpPr/>
            <p:nvPr/>
          </p:nvSpPr>
          <p:spPr>
            <a:xfrm flipH="1">
              <a:off x="8676456" y="5229200"/>
              <a:ext cx="648072" cy="216024"/>
            </a:xfrm>
            <a:prstGeom prst="arc">
              <a:avLst>
                <a:gd name="adj1" fmla="val 16200000"/>
                <a:gd name="adj2" fmla="val 5445950"/>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grpSp>
      <p:sp>
        <p:nvSpPr>
          <p:cNvPr id="131" name="円弧 130"/>
          <p:cNvSpPr/>
          <p:nvPr/>
        </p:nvSpPr>
        <p:spPr>
          <a:xfrm flipH="1">
            <a:off x="6557867" y="2814196"/>
            <a:ext cx="533812" cy="326708"/>
          </a:xfrm>
          <a:prstGeom prst="arc">
            <a:avLst>
              <a:gd name="adj1" fmla="val 16200000"/>
              <a:gd name="adj2" fmla="val 5445950"/>
            </a:avLst>
          </a:prstGeom>
          <a:no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sp>
        <p:nvSpPr>
          <p:cNvPr id="132" name="円弧 131"/>
          <p:cNvSpPr/>
          <p:nvPr/>
        </p:nvSpPr>
        <p:spPr>
          <a:xfrm>
            <a:off x="6579296" y="2955833"/>
            <a:ext cx="504056" cy="184495"/>
          </a:xfrm>
          <a:prstGeom prst="arc">
            <a:avLst>
              <a:gd name="adj1" fmla="val 16200000"/>
              <a:gd name="adj2" fmla="val 5445950"/>
            </a:avLst>
          </a:prstGeom>
          <a:no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sp>
        <p:nvSpPr>
          <p:cNvPr id="133" name="円弧 132"/>
          <p:cNvSpPr/>
          <p:nvPr/>
        </p:nvSpPr>
        <p:spPr>
          <a:xfrm flipH="1">
            <a:off x="6470389" y="2946309"/>
            <a:ext cx="749836" cy="477287"/>
          </a:xfrm>
          <a:prstGeom prst="arc">
            <a:avLst>
              <a:gd name="adj1" fmla="val 16200000"/>
              <a:gd name="adj2" fmla="val 5445950"/>
            </a:avLst>
          </a:prstGeom>
          <a:no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sp>
        <p:nvSpPr>
          <p:cNvPr id="134" name="円弧 133"/>
          <p:cNvSpPr/>
          <p:nvPr/>
        </p:nvSpPr>
        <p:spPr>
          <a:xfrm>
            <a:off x="6485859" y="3212911"/>
            <a:ext cx="717907" cy="212223"/>
          </a:xfrm>
          <a:prstGeom prst="arc">
            <a:avLst>
              <a:gd name="adj1" fmla="val 16200000"/>
              <a:gd name="adj2" fmla="val 5445950"/>
            </a:avLst>
          </a:prstGeom>
          <a:no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sp>
        <p:nvSpPr>
          <p:cNvPr id="135" name="円弧 134"/>
          <p:cNvSpPr/>
          <p:nvPr/>
        </p:nvSpPr>
        <p:spPr>
          <a:xfrm flipH="1">
            <a:off x="6269835" y="3212912"/>
            <a:ext cx="1152128" cy="576064"/>
          </a:xfrm>
          <a:prstGeom prst="arc">
            <a:avLst>
              <a:gd name="adj1" fmla="val 16200000"/>
              <a:gd name="adj2" fmla="val 5445950"/>
            </a:avLst>
          </a:prstGeom>
          <a:no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sp>
        <p:nvSpPr>
          <p:cNvPr id="136" name="円弧 135"/>
          <p:cNvSpPr/>
          <p:nvPr/>
        </p:nvSpPr>
        <p:spPr>
          <a:xfrm>
            <a:off x="6269835" y="3576753"/>
            <a:ext cx="1152128" cy="212223"/>
          </a:xfrm>
          <a:prstGeom prst="arc">
            <a:avLst>
              <a:gd name="adj1" fmla="val 16200000"/>
              <a:gd name="adj2" fmla="val 5445950"/>
            </a:avLst>
          </a:prstGeom>
          <a:no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sp>
        <p:nvSpPr>
          <p:cNvPr id="137" name="円弧 136"/>
          <p:cNvSpPr/>
          <p:nvPr/>
        </p:nvSpPr>
        <p:spPr>
          <a:xfrm flipH="1">
            <a:off x="5951509" y="3575706"/>
            <a:ext cx="1800200" cy="864096"/>
          </a:xfrm>
          <a:prstGeom prst="arc">
            <a:avLst>
              <a:gd name="adj1" fmla="val 16200000"/>
              <a:gd name="adj2" fmla="val 21460346"/>
            </a:avLst>
          </a:prstGeom>
          <a:no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sp>
        <p:nvSpPr>
          <p:cNvPr id="138" name="円柱 137"/>
          <p:cNvSpPr/>
          <p:nvPr/>
        </p:nvSpPr>
        <p:spPr>
          <a:xfrm rot="20465934">
            <a:off x="1790498" y="5035597"/>
            <a:ext cx="281646" cy="556770"/>
          </a:xfrm>
          <a:prstGeom prst="can">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sp>
        <p:nvSpPr>
          <p:cNvPr id="139" name="円柱 138"/>
          <p:cNvSpPr/>
          <p:nvPr/>
        </p:nvSpPr>
        <p:spPr>
          <a:xfrm rot="20465934">
            <a:off x="1970215" y="5563331"/>
            <a:ext cx="281646" cy="570815"/>
          </a:xfrm>
          <a:prstGeom prst="ca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sp>
        <p:nvSpPr>
          <p:cNvPr id="140" name="円柱 139"/>
          <p:cNvSpPr/>
          <p:nvPr/>
        </p:nvSpPr>
        <p:spPr>
          <a:xfrm rot="20465934">
            <a:off x="2191017" y="4254277"/>
            <a:ext cx="281646" cy="1089306"/>
          </a:xfrm>
          <a:prstGeom prst="ca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sp>
        <p:nvSpPr>
          <p:cNvPr id="141" name="円柱 140"/>
          <p:cNvSpPr/>
          <p:nvPr/>
        </p:nvSpPr>
        <p:spPr>
          <a:xfrm rot="20465934">
            <a:off x="2541839" y="5286238"/>
            <a:ext cx="281646" cy="1088198"/>
          </a:xfrm>
          <a:prstGeom prst="can">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sp>
        <p:nvSpPr>
          <p:cNvPr id="142" name="円柱 141"/>
          <p:cNvSpPr/>
          <p:nvPr/>
        </p:nvSpPr>
        <p:spPr>
          <a:xfrm rot="20465934">
            <a:off x="2705292" y="4024442"/>
            <a:ext cx="281646" cy="965874"/>
          </a:xfrm>
          <a:prstGeom prst="ca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b="1" dirty="0">
              <a:latin typeface="Meiryo UI" pitchFamily="50" charset="-128"/>
              <a:ea typeface="Meiryo UI" pitchFamily="50" charset="-128"/>
            </a:endParaRPr>
          </a:p>
        </p:txBody>
      </p:sp>
      <p:sp>
        <p:nvSpPr>
          <p:cNvPr id="143" name="円柱 142"/>
          <p:cNvSpPr/>
          <p:nvPr/>
        </p:nvSpPr>
        <p:spPr>
          <a:xfrm rot="20465934">
            <a:off x="3019264" y="4946555"/>
            <a:ext cx="281646" cy="890210"/>
          </a:xfrm>
          <a:prstGeom prst="can">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sp>
        <p:nvSpPr>
          <p:cNvPr id="144" name="円柱 143"/>
          <p:cNvSpPr/>
          <p:nvPr/>
        </p:nvSpPr>
        <p:spPr>
          <a:xfrm rot="20465934">
            <a:off x="3267735" y="4369453"/>
            <a:ext cx="281646" cy="378448"/>
          </a:xfrm>
          <a:prstGeom prst="can">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sp>
        <p:nvSpPr>
          <p:cNvPr id="145" name="円柱 144"/>
          <p:cNvSpPr/>
          <p:nvPr/>
        </p:nvSpPr>
        <p:spPr>
          <a:xfrm rot="20465934">
            <a:off x="3400234" y="4748669"/>
            <a:ext cx="281646" cy="410606"/>
          </a:xfrm>
          <a:prstGeom prst="ca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sp>
        <p:nvSpPr>
          <p:cNvPr id="146" name="テキスト ボックス 331"/>
          <p:cNvSpPr txBox="1"/>
          <p:nvPr/>
        </p:nvSpPr>
        <p:spPr>
          <a:xfrm rot="20548197">
            <a:off x="1705069" y="5038309"/>
            <a:ext cx="489236" cy="584775"/>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3200" b="1" dirty="0" smtClean="0">
                <a:solidFill>
                  <a:schemeClr val="bg1"/>
                </a:solidFill>
                <a:latin typeface="Meiryo UI" pitchFamily="50" charset="-128"/>
                <a:ea typeface="Meiryo UI" pitchFamily="50" charset="-128"/>
              </a:rPr>
              <a:t>A</a:t>
            </a:r>
            <a:endParaRPr kumimoji="1" lang="ja-JP" altLang="en-US" sz="3200" b="1" dirty="0">
              <a:solidFill>
                <a:schemeClr val="bg1"/>
              </a:solidFill>
              <a:latin typeface="Meiryo UI" pitchFamily="50" charset="-128"/>
              <a:ea typeface="Meiryo UI" pitchFamily="50" charset="-128"/>
            </a:endParaRPr>
          </a:p>
        </p:txBody>
      </p:sp>
      <p:sp>
        <p:nvSpPr>
          <p:cNvPr id="147" name="テキスト ボックス 332"/>
          <p:cNvSpPr txBox="1"/>
          <p:nvPr/>
        </p:nvSpPr>
        <p:spPr>
          <a:xfrm rot="20548197">
            <a:off x="2922899" y="5114864"/>
            <a:ext cx="489236" cy="584775"/>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3200" b="1" dirty="0" smtClean="0">
                <a:solidFill>
                  <a:schemeClr val="bg1"/>
                </a:solidFill>
                <a:latin typeface="Meiryo UI" pitchFamily="50" charset="-128"/>
                <a:ea typeface="Meiryo UI" pitchFamily="50" charset="-128"/>
              </a:rPr>
              <a:t>A</a:t>
            </a:r>
            <a:endParaRPr kumimoji="1" lang="ja-JP" altLang="en-US" sz="3200" b="1" dirty="0">
              <a:solidFill>
                <a:schemeClr val="bg1"/>
              </a:solidFill>
              <a:latin typeface="Meiryo UI" pitchFamily="50" charset="-128"/>
              <a:ea typeface="Meiryo UI" pitchFamily="50" charset="-128"/>
            </a:endParaRPr>
          </a:p>
        </p:txBody>
      </p:sp>
      <p:sp>
        <p:nvSpPr>
          <p:cNvPr id="148" name="テキスト ボックス 333"/>
          <p:cNvSpPr txBox="1"/>
          <p:nvPr/>
        </p:nvSpPr>
        <p:spPr>
          <a:xfrm rot="20548197">
            <a:off x="2077275" y="4505749"/>
            <a:ext cx="466794" cy="584775"/>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3200" b="1" dirty="0" smtClean="0">
                <a:solidFill>
                  <a:schemeClr val="bg1"/>
                </a:solidFill>
                <a:latin typeface="Meiryo UI" pitchFamily="50" charset="-128"/>
                <a:ea typeface="Meiryo UI" pitchFamily="50" charset="-128"/>
              </a:rPr>
              <a:t>C</a:t>
            </a:r>
            <a:endParaRPr kumimoji="1" lang="ja-JP" altLang="en-US" sz="3200" b="1" dirty="0">
              <a:solidFill>
                <a:schemeClr val="bg1"/>
              </a:solidFill>
              <a:latin typeface="Meiryo UI" pitchFamily="50" charset="-128"/>
              <a:ea typeface="Meiryo UI" pitchFamily="50" charset="-128"/>
            </a:endParaRPr>
          </a:p>
        </p:txBody>
      </p:sp>
      <p:sp>
        <p:nvSpPr>
          <p:cNvPr id="149" name="テキスト ボックス 334"/>
          <p:cNvSpPr txBox="1"/>
          <p:nvPr/>
        </p:nvSpPr>
        <p:spPr>
          <a:xfrm rot="20548197">
            <a:off x="3286331" y="4671537"/>
            <a:ext cx="466794" cy="584775"/>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3200" b="1" dirty="0" smtClean="0">
                <a:solidFill>
                  <a:schemeClr val="bg1"/>
                </a:solidFill>
                <a:latin typeface="Meiryo UI" pitchFamily="50" charset="-128"/>
                <a:ea typeface="Meiryo UI" pitchFamily="50" charset="-128"/>
              </a:rPr>
              <a:t>C</a:t>
            </a:r>
            <a:endParaRPr kumimoji="1" lang="ja-JP" altLang="en-US" sz="3200" b="1" dirty="0">
              <a:solidFill>
                <a:schemeClr val="bg1"/>
              </a:solidFill>
              <a:latin typeface="Meiryo UI" pitchFamily="50" charset="-128"/>
              <a:ea typeface="Meiryo UI" pitchFamily="50" charset="-128"/>
            </a:endParaRPr>
          </a:p>
        </p:txBody>
      </p:sp>
      <p:sp>
        <p:nvSpPr>
          <p:cNvPr id="150" name="テキスト ボックス 335"/>
          <p:cNvSpPr txBox="1"/>
          <p:nvPr/>
        </p:nvSpPr>
        <p:spPr>
          <a:xfrm rot="20548197">
            <a:off x="2658947" y="4246180"/>
            <a:ext cx="455574" cy="584775"/>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3200" b="1" dirty="0" smtClean="0">
                <a:solidFill>
                  <a:schemeClr val="bg1"/>
                </a:solidFill>
                <a:latin typeface="Meiryo UI" pitchFamily="50" charset="-128"/>
                <a:ea typeface="Meiryo UI" pitchFamily="50" charset="-128"/>
              </a:rPr>
              <a:t>T</a:t>
            </a:r>
            <a:endParaRPr kumimoji="1" lang="ja-JP" altLang="en-US" sz="3200" b="1" dirty="0">
              <a:solidFill>
                <a:schemeClr val="bg1"/>
              </a:solidFill>
              <a:latin typeface="Meiryo UI" pitchFamily="50" charset="-128"/>
              <a:ea typeface="Meiryo UI" pitchFamily="50" charset="-128"/>
            </a:endParaRPr>
          </a:p>
        </p:txBody>
      </p:sp>
      <p:sp>
        <p:nvSpPr>
          <p:cNvPr id="151" name="テキスト ボックス 336"/>
          <p:cNvSpPr txBox="1"/>
          <p:nvPr/>
        </p:nvSpPr>
        <p:spPr>
          <a:xfrm rot="20548197">
            <a:off x="1922163" y="5605271"/>
            <a:ext cx="455574" cy="584775"/>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3200" b="1" dirty="0" smtClean="0">
                <a:solidFill>
                  <a:schemeClr val="bg1"/>
                </a:solidFill>
                <a:latin typeface="Meiryo UI" pitchFamily="50" charset="-128"/>
                <a:ea typeface="Meiryo UI" pitchFamily="50" charset="-128"/>
              </a:rPr>
              <a:t>T</a:t>
            </a:r>
            <a:endParaRPr kumimoji="1" lang="ja-JP" altLang="en-US" sz="3200" b="1" dirty="0">
              <a:solidFill>
                <a:schemeClr val="bg1"/>
              </a:solidFill>
              <a:latin typeface="Meiryo UI" pitchFamily="50" charset="-128"/>
              <a:ea typeface="Meiryo UI" pitchFamily="50" charset="-128"/>
            </a:endParaRPr>
          </a:p>
        </p:txBody>
      </p:sp>
      <p:sp>
        <p:nvSpPr>
          <p:cNvPr id="152" name="テキスト ボックス 337"/>
          <p:cNvSpPr txBox="1"/>
          <p:nvPr/>
        </p:nvSpPr>
        <p:spPr>
          <a:xfrm rot="20548197">
            <a:off x="2430568" y="5513862"/>
            <a:ext cx="502061" cy="584775"/>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3200" b="1" dirty="0" smtClean="0">
                <a:solidFill>
                  <a:schemeClr val="bg1"/>
                </a:solidFill>
                <a:latin typeface="Meiryo UI" pitchFamily="50" charset="-128"/>
                <a:ea typeface="Meiryo UI" pitchFamily="50" charset="-128"/>
              </a:rPr>
              <a:t>G</a:t>
            </a:r>
            <a:endParaRPr kumimoji="1" lang="ja-JP" altLang="en-US" sz="3200" b="1" dirty="0">
              <a:solidFill>
                <a:schemeClr val="bg1"/>
              </a:solidFill>
              <a:latin typeface="Meiryo UI" pitchFamily="50" charset="-128"/>
              <a:ea typeface="Meiryo UI" pitchFamily="50" charset="-128"/>
            </a:endParaRPr>
          </a:p>
        </p:txBody>
      </p:sp>
      <p:sp>
        <p:nvSpPr>
          <p:cNvPr id="153" name="テキスト ボックス 338"/>
          <p:cNvSpPr txBox="1"/>
          <p:nvPr/>
        </p:nvSpPr>
        <p:spPr>
          <a:xfrm rot="20548197">
            <a:off x="3177975" y="4285358"/>
            <a:ext cx="502061" cy="584775"/>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3200" b="1" dirty="0" smtClean="0">
                <a:solidFill>
                  <a:schemeClr val="bg1"/>
                </a:solidFill>
                <a:latin typeface="Meiryo UI" pitchFamily="50" charset="-128"/>
                <a:ea typeface="Meiryo UI" pitchFamily="50" charset="-128"/>
              </a:rPr>
              <a:t>G</a:t>
            </a:r>
            <a:endParaRPr kumimoji="1" lang="ja-JP" altLang="en-US" sz="3200" b="1" dirty="0">
              <a:solidFill>
                <a:schemeClr val="bg1"/>
              </a:solidFill>
              <a:latin typeface="Meiryo UI" pitchFamily="50" charset="-128"/>
              <a:ea typeface="Meiryo UI" pitchFamily="50" charset="-128"/>
            </a:endParaRPr>
          </a:p>
        </p:txBody>
      </p:sp>
      <p:grpSp>
        <p:nvGrpSpPr>
          <p:cNvPr id="154" name="グループ化 153"/>
          <p:cNvGrpSpPr/>
          <p:nvPr/>
        </p:nvGrpSpPr>
        <p:grpSpPr>
          <a:xfrm>
            <a:off x="4029600" y="4352367"/>
            <a:ext cx="169832" cy="516738"/>
            <a:chOff x="4852045" y="4064391"/>
            <a:chExt cx="169832" cy="475440"/>
          </a:xfrm>
        </p:grpSpPr>
        <p:sp>
          <p:nvSpPr>
            <p:cNvPr id="209" name="円柱 208"/>
            <p:cNvSpPr/>
            <p:nvPr/>
          </p:nvSpPr>
          <p:spPr>
            <a:xfrm rot="20863001">
              <a:off x="4852045" y="4064391"/>
              <a:ext cx="120020" cy="237260"/>
            </a:xfrm>
            <a:prstGeom prst="can">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sp>
          <p:nvSpPr>
            <p:cNvPr id="210" name="円柱 209"/>
            <p:cNvSpPr/>
            <p:nvPr/>
          </p:nvSpPr>
          <p:spPr>
            <a:xfrm rot="20863001">
              <a:off x="4901857" y="4296586"/>
              <a:ext cx="120020" cy="243245"/>
            </a:xfrm>
            <a:prstGeom prst="ca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grpSp>
      <p:sp>
        <p:nvSpPr>
          <p:cNvPr id="155" name="円柱 154"/>
          <p:cNvSpPr/>
          <p:nvPr/>
        </p:nvSpPr>
        <p:spPr>
          <a:xfrm rot="20863001">
            <a:off x="4224433" y="4040543"/>
            <a:ext cx="120020" cy="464193"/>
          </a:xfrm>
          <a:prstGeom prst="ca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sp>
        <p:nvSpPr>
          <p:cNvPr id="156" name="円柱 155"/>
          <p:cNvSpPr/>
          <p:nvPr/>
        </p:nvSpPr>
        <p:spPr>
          <a:xfrm rot="20863001">
            <a:off x="4322283" y="4494599"/>
            <a:ext cx="120020" cy="463721"/>
          </a:xfrm>
          <a:prstGeom prst="can">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sp>
        <p:nvSpPr>
          <p:cNvPr id="157" name="円柱 156"/>
          <p:cNvSpPr/>
          <p:nvPr/>
        </p:nvSpPr>
        <p:spPr>
          <a:xfrm rot="20863001">
            <a:off x="4446301" y="3858937"/>
            <a:ext cx="120020" cy="506935"/>
          </a:xfrm>
          <a:prstGeom prst="ca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b="1" dirty="0">
              <a:latin typeface="Meiryo UI" pitchFamily="50" charset="-128"/>
              <a:ea typeface="Meiryo UI" pitchFamily="50" charset="-128"/>
            </a:endParaRPr>
          </a:p>
        </p:txBody>
      </p:sp>
      <p:sp>
        <p:nvSpPr>
          <p:cNvPr id="158" name="円柱 157"/>
          <p:cNvSpPr/>
          <p:nvPr/>
        </p:nvSpPr>
        <p:spPr>
          <a:xfrm rot="20863001">
            <a:off x="4545919" y="4359042"/>
            <a:ext cx="120020" cy="379351"/>
          </a:xfrm>
          <a:prstGeom prst="can">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sp>
        <p:nvSpPr>
          <p:cNvPr id="159" name="円柱 158"/>
          <p:cNvSpPr/>
          <p:nvPr/>
        </p:nvSpPr>
        <p:spPr>
          <a:xfrm rot="20863001">
            <a:off x="4667597" y="3998519"/>
            <a:ext cx="120020" cy="226397"/>
          </a:xfrm>
          <a:prstGeom prst="can">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sp>
        <p:nvSpPr>
          <p:cNvPr id="160" name="円柱 159"/>
          <p:cNvSpPr/>
          <p:nvPr/>
        </p:nvSpPr>
        <p:spPr>
          <a:xfrm rot="20863001">
            <a:off x="4718924" y="4219518"/>
            <a:ext cx="120020" cy="266672"/>
          </a:xfrm>
          <a:prstGeom prst="ca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sp>
        <p:nvSpPr>
          <p:cNvPr id="161" name="円柱 160"/>
          <p:cNvSpPr/>
          <p:nvPr/>
        </p:nvSpPr>
        <p:spPr>
          <a:xfrm rot="21196586">
            <a:off x="4931477" y="4087617"/>
            <a:ext cx="68239" cy="134897"/>
          </a:xfrm>
          <a:prstGeom prst="can">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sp>
        <p:nvSpPr>
          <p:cNvPr id="162" name="円柱 161"/>
          <p:cNvSpPr/>
          <p:nvPr/>
        </p:nvSpPr>
        <p:spPr>
          <a:xfrm rot="21196586">
            <a:off x="4946710" y="4221749"/>
            <a:ext cx="68239" cy="138300"/>
          </a:xfrm>
          <a:prstGeom prst="ca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sp>
        <p:nvSpPr>
          <p:cNvPr id="163" name="円柱 162"/>
          <p:cNvSpPr/>
          <p:nvPr/>
        </p:nvSpPr>
        <p:spPr>
          <a:xfrm rot="21196586">
            <a:off x="5076450" y="3959873"/>
            <a:ext cx="68239" cy="263923"/>
          </a:xfrm>
          <a:prstGeom prst="ca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sp>
        <p:nvSpPr>
          <p:cNvPr id="164" name="円柱 163"/>
          <p:cNvSpPr/>
          <p:nvPr/>
        </p:nvSpPr>
        <p:spPr>
          <a:xfrm rot="21196586">
            <a:off x="5108541" y="4244975"/>
            <a:ext cx="68239" cy="293002"/>
          </a:xfrm>
          <a:prstGeom prst="can">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sp>
        <p:nvSpPr>
          <p:cNvPr id="165" name="円柱 164"/>
          <p:cNvSpPr/>
          <p:nvPr/>
        </p:nvSpPr>
        <p:spPr>
          <a:xfrm rot="21196586">
            <a:off x="5220292" y="4027375"/>
            <a:ext cx="68239" cy="234017"/>
          </a:xfrm>
          <a:prstGeom prst="ca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b="1" dirty="0">
              <a:latin typeface="Meiryo UI" pitchFamily="50" charset="-128"/>
              <a:ea typeface="Meiryo UI" pitchFamily="50" charset="-128"/>
            </a:endParaRPr>
          </a:p>
        </p:txBody>
      </p:sp>
      <p:sp>
        <p:nvSpPr>
          <p:cNvPr id="166" name="円柱 165"/>
          <p:cNvSpPr/>
          <p:nvPr/>
        </p:nvSpPr>
        <p:spPr>
          <a:xfrm rot="21196586">
            <a:off x="5251838" y="4278683"/>
            <a:ext cx="68239" cy="215685"/>
          </a:xfrm>
          <a:prstGeom prst="can">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sp>
        <p:nvSpPr>
          <p:cNvPr id="167" name="円柱 166"/>
          <p:cNvSpPr/>
          <p:nvPr/>
        </p:nvSpPr>
        <p:spPr>
          <a:xfrm rot="21196586">
            <a:off x="5343733" y="4206100"/>
            <a:ext cx="68239" cy="91693"/>
          </a:xfrm>
          <a:prstGeom prst="can">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sp>
        <p:nvSpPr>
          <p:cNvPr id="168" name="円柱 167"/>
          <p:cNvSpPr/>
          <p:nvPr/>
        </p:nvSpPr>
        <p:spPr>
          <a:xfrm rot="21196586">
            <a:off x="5354910" y="4302595"/>
            <a:ext cx="68239" cy="99484"/>
          </a:xfrm>
          <a:prstGeom prst="ca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grpSp>
        <p:nvGrpSpPr>
          <p:cNvPr id="169" name="グループ化 168"/>
          <p:cNvGrpSpPr/>
          <p:nvPr/>
        </p:nvGrpSpPr>
        <p:grpSpPr>
          <a:xfrm>
            <a:off x="7493981" y="1863022"/>
            <a:ext cx="256938" cy="397918"/>
            <a:chOff x="7048500" y="1206500"/>
            <a:chExt cx="666750" cy="1032598"/>
          </a:xfrm>
        </p:grpSpPr>
        <p:sp>
          <p:nvSpPr>
            <p:cNvPr id="207" name="フリーフォーム 206"/>
            <p:cNvSpPr/>
            <p:nvPr/>
          </p:nvSpPr>
          <p:spPr>
            <a:xfrm>
              <a:off x="7048500" y="1206500"/>
              <a:ext cx="514350" cy="520700"/>
            </a:xfrm>
            <a:custGeom>
              <a:avLst/>
              <a:gdLst>
                <a:gd name="connsiteX0" fmla="*/ 0 w 514350"/>
                <a:gd name="connsiteY0" fmla="*/ 44450 h 520700"/>
                <a:gd name="connsiteX1" fmla="*/ 120650 w 514350"/>
                <a:gd name="connsiteY1" fmla="*/ 279400 h 520700"/>
                <a:gd name="connsiteX2" fmla="*/ 158750 w 514350"/>
                <a:gd name="connsiteY2" fmla="*/ 374650 h 520700"/>
                <a:gd name="connsiteX3" fmla="*/ 171450 w 514350"/>
                <a:gd name="connsiteY3" fmla="*/ 406400 h 520700"/>
                <a:gd name="connsiteX4" fmla="*/ 184150 w 514350"/>
                <a:gd name="connsiteY4" fmla="*/ 444500 h 520700"/>
                <a:gd name="connsiteX5" fmla="*/ 260350 w 514350"/>
                <a:gd name="connsiteY5" fmla="*/ 501650 h 520700"/>
                <a:gd name="connsiteX6" fmla="*/ 285750 w 514350"/>
                <a:gd name="connsiteY6" fmla="*/ 514350 h 520700"/>
                <a:gd name="connsiteX7" fmla="*/ 317500 w 514350"/>
                <a:gd name="connsiteY7" fmla="*/ 520700 h 520700"/>
                <a:gd name="connsiteX8" fmla="*/ 349250 w 514350"/>
                <a:gd name="connsiteY8" fmla="*/ 514350 h 520700"/>
                <a:gd name="connsiteX9" fmla="*/ 419100 w 514350"/>
                <a:gd name="connsiteY9" fmla="*/ 438150 h 520700"/>
                <a:gd name="connsiteX10" fmla="*/ 450850 w 514350"/>
                <a:gd name="connsiteY10" fmla="*/ 393700 h 520700"/>
                <a:gd name="connsiteX11" fmla="*/ 488950 w 514350"/>
                <a:gd name="connsiteY11" fmla="*/ 266700 h 520700"/>
                <a:gd name="connsiteX12" fmla="*/ 495300 w 514350"/>
                <a:gd name="connsiteY12" fmla="*/ 184150 h 520700"/>
                <a:gd name="connsiteX13" fmla="*/ 508000 w 514350"/>
                <a:gd name="connsiteY13" fmla="*/ 114300 h 520700"/>
                <a:gd name="connsiteX14" fmla="*/ 514350 w 514350"/>
                <a:gd name="connsiteY14" fmla="*/ 0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4350" h="520700">
                  <a:moveTo>
                    <a:pt x="0" y="44450"/>
                  </a:moveTo>
                  <a:cubicBezTo>
                    <a:pt x="40217" y="122767"/>
                    <a:pt x="81278" y="200655"/>
                    <a:pt x="120650" y="279400"/>
                  </a:cubicBezTo>
                  <a:cubicBezTo>
                    <a:pt x="151222" y="340544"/>
                    <a:pt x="139628" y="322064"/>
                    <a:pt x="158750" y="374650"/>
                  </a:cubicBezTo>
                  <a:cubicBezTo>
                    <a:pt x="162645" y="385362"/>
                    <a:pt x="167555" y="395688"/>
                    <a:pt x="171450" y="406400"/>
                  </a:cubicBezTo>
                  <a:cubicBezTo>
                    <a:pt x="176025" y="418981"/>
                    <a:pt x="173986" y="435788"/>
                    <a:pt x="184150" y="444500"/>
                  </a:cubicBezTo>
                  <a:cubicBezTo>
                    <a:pt x="226674" y="480949"/>
                    <a:pt x="219011" y="478684"/>
                    <a:pt x="260350" y="501650"/>
                  </a:cubicBezTo>
                  <a:cubicBezTo>
                    <a:pt x="268625" y="506247"/>
                    <a:pt x="276770" y="511357"/>
                    <a:pt x="285750" y="514350"/>
                  </a:cubicBezTo>
                  <a:cubicBezTo>
                    <a:pt x="295989" y="517763"/>
                    <a:pt x="306917" y="518583"/>
                    <a:pt x="317500" y="520700"/>
                  </a:cubicBezTo>
                  <a:cubicBezTo>
                    <a:pt x="328083" y="518583"/>
                    <a:pt x="339597" y="519177"/>
                    <a:pt x="349250" y="514350"/>
                  </a:cubicBezTo>
                  <a:cubicBezTo>
                    <a:pt x="379719" y="499115"/>
                    <a:pt x="400681" y="463267"/>
                    <a:pt x="419100" y="438150"/>
                  </a:cubicBezTo>
                  <a:cubicBezTo>
                    <a:pt x="429868" y="423467"/>
                    <a:pt x="444457" y="410749"/>
                    <a:pt x="450850" y="393700"/>
                  </a:cubicBezTo>
                  <a:cubicBezTo>
                    <a:pt x="479093" y="318385"/>
                    <a:pt x="465514" y="360445"/>
                    <a:pt x="488950" y="266700"/>
                  </a:cubicBezTo>
                  <a:cubicBezTo>
                    <a:pt x="491067" y="239183"/>
                    <a:pt x="491877" y="211535"/>
                    <a:pt x="495300" y="184150"/>
                  </a:cubicBezTo>
                  <a:cubicBezTo>
                    <a:pt x="498235" y="160668"/>
                    <a:pt x="505565" y="137839"/>
                    <a:pt x="508000" y="114300"/>
                  </a:cubicBezTo>
                  <a:cubicBezTo>
                    <a:pt x="511927" y="76344"/>
                    <a:pt x="514350" y="0"/>
                    <a:pt x="514350" y="0"/>
                  </a:cubicBezTo>
                </a:path>
              </a:pathLst>
            </a:custGeom>
            <a:ln w="63500"/>
          </p:spPr>
          <p:style>
            <a:lnRef idx="1">
              <a:schemeClr val="accent1"/>
            </a:lnRef>
            <a:fillRef idx="0">
              <a:schemeClr val="accent1"/>
            </a:fillRef>
            <a:effectRef idx="0">
              <a:schemeClr val="accent1"/>
            </a:effectRef>
            <a:fontRef idx="minor">
              <a:schemeClr val="tx1"/>
            </a:fontRef>
          </p:style>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sp>
          <p:nvSpPr>
            <p:cNvPr id="208" name="フリーフォーム 207"/>
            <p:cNvSpPr/>
            <p:nvPr/>
          </p:nvSpPr>
          <p:spPr>
            <a:xfrm rot="10348708">
              <a:off x="7200900" y="1718398"/>
              <a:ext cx="514350" cy="520700"/>
            </a:xfrm>
            <a:custGeom>
              <a:avLst/>
              <a:gdLst>
                <a:gd name="connsiteX0" fmla="*/ 0 w 514350"/>
                <a:gd name="connsiteY0" fmla="*/ 44450 h 520700"/>
                <a:gd name="connsiteX1" fmla="*/ 120650 w 514350"/>
                <a:gd name="connsiteY1" fmla="*/ 279400 h 520700"/>
                <a:gd name="connsiteX2" fmla="*/ 158750 w 514350"/>
                <a:gd name="connsiteY2" fmla="*/ 374650 h 520700"/>
                <a:gd name="connsiteX3" fmla="*/ 171450 w 514350"/>
                <a:gd name="connsiteY3" fmla="*/ 406400 h 520700"/>
                <a:gd name="connsiteX4" fmla="*/ 184150 w 514350"/>
                <a:gd name="connsiteY4" fmla="*/ 444500 h 520700"/>
                <a:gd name="connsiteX5" fmla="*/ 260350 w 514350"/>
                <a:gd name="connsiteY5" fmla="*/ 501650 h 520700"/>
                <a:gd name="connsiteX6" fmla="*/ 285750 w 514350"/>
                <a:gd name="connsiteY6" fmla="*/ 514350 h 520700"/>
                <a:gd name="connsiteX7" fmla="*/ 317500 w 514350"/>
                <a:gd name="connsiteY7" fmla="*/ 520700 h 520700"/>
                <a:gd name="connsiteX8" fmla="*/ 349250 w 514350"/>
                <a:gd name="connsiteY8" fmla="*/ 514350 h 520700"/>
                <a:gd name="connsiteX9" fmla="*/ 419100 w 514350"/>
                <a:gd name="connsiteY9" fmla="*/ 438150 h 520700"/>
                <a:gd name="connsiteX10" fmla="*/ 450850 w 514350"/>
                <a:gd name="connsiteY10" fmla="*/ 393700 h 520700"/>
                <a:gd name="connsiteX11" fmla="*/ 488950 w 514350"/>
                <a:gd name="connsiteY11" fmla="*/ 266700 h 520700"/>
                <a:gd name="connsiteX12" fmla="*/ 495300 w 514350"/>
                <a:gd name="connsiteY12" fmla="*/ 184150 h 520700"/>
                <a:gd name="connsiteX13" fmla="*/ 508000 w 514350"/>
                <a:gd name="connsiteY13" fmla="*/ 114300 h 520700"/>
                <a:gd name="connsiteX14" fmla="*/ 514350 w 514350"/>
                <a:gd name="connsiteY14" fmla="*/ 0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4350" h="520700">
                  <a:moveTo>
                    <a:pt x="0" y="44450"/>
                  </a:moveTo>
                  <a:cubicBezTo>
                    <a:pt x="40217" y="122767"/>
                    <a:pt x="81278" y="200655"/>
                    <a:pt x="120650" y="279400"/>
                  </a:cubicBezTo>
                  <a:cubicBezTo>
                    <a:pt x="151222" y="340544"/>
                    <a:pt x="139628" y="322064"/>
                    <a:pt x="158750" y="374650"/>
                  </a:cubicBezTo>
                  <a:cubicBezTo>
                    <a:pt x="162645" y="385362"/>
                    <a:pt x="167555" y="395688"/>
                    <a:pt x="171450" y="406400"/>
                  </a:cubicBezTo>
                  <a:cubicBezTo>
                    <a:pt x="176025" y="418981"/>
                    <a:pt x="173986" y="435788"/>
                    <a:pt x="184150" y="444500"/>
                  </a:cubicBezTo>
                  <a:cubicBezTo>
                    <a:pt x="226674" y="480949"/>
                    <a:pt x="219011" y="478684"/>
                    <a:pt x="260350" y="501650"/>
                  </a:cubicBezTo>
                  <a:cubicBezTo>
                    <a:pt x="268625" y="506247"/>
                    <a:pt x="276770" y="511357"/>
                    <a:pt x="285750" y="514350"/>
                  </a:cubicBezTo>
                  <a:cubicBezTo>
                    <a:pt x="295989" y="517763"/>
                    <a:pt x="306917" y="518583"/>
                    <a:pt x="317500" y="520700"/>
                  </a:cubicBezTo>
                  <a:cubicBezTo>
                    <a:pt x="328083" y="518583"/>
                    <a:pt x="339597" y="519177"/>
                    <a:pt x="349250" y="514350"/>
                  </a:cubicBezTo>
                  <a:cubicBezTo>
                    <a:pt x="379719" y="499115"/>
                    <a:pt x="400681" y="463267"/>
                    <a:pt x="419100" y="438150"/>
                  </a:cubicBezTo>
                  <a:cubicBezTo>
                    <a:pt x="429868" y="423467"/>
                    <a:pt x="444457" y="410749"/>
                    <a:pt x="450850" y="393700"/>
                  </a:cubicBezTo>
                  <a:cubicBezTo>
                    <a:pt x="479093" y="318385"/>
                    <a:pt x="465514" y="360445"/>
                    <a:pt x="488950" y="266700"/>
                  </a:cubicBezTo>
                  <a:cubicBezTo>
                    <a:pt x="491067" y="239183"/>
                    <a:pt x="491877" y="211535"/>
                    <a:pt x="495300" y="184150"/>
                  </a:cubicBezTo>
                  <a:cubicBezTo>
                    <a:pt x="498235" y="160668"/>
                    <a:pt x="505565" y="137839"/>
                    <a:pt x="508000" y="114300"/>
                  </a:cubicBezTo>
                  <a:cubicBezTo>
                    <a:pt x="511927" y="76344"/>
                    <a:pt x="514350" y="0"/>
                    <a:pt x="514350" y="0"/>
                  </a:cubicBezTo>
                </a:path>
              </a:pathLst>
            </a:custGeom>
            <a:ln w="63500"/>
          </p:spPr>
          <p:style>
            <a:lnRef idx="1">
              <a:schemeClr val="accent1"/>
            </a:lnRef>
            <a:fillRef idx="0">
              <a:schemeClr val="accent1"/>
            </a:fillRef>
            <a:effectRef idx="0">
              <a:schemeClr val="accent1"/>
            </a:effectRef>
            <a:fontRef idx="minor">
              <a:schemeClr val="tx1"/>
            </a:fontRef>
          </p:style>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grpSp>
      <p:grpSp>
        <p:nvGrpSpPr>
          <p:cNvPr id="170" name="グループ化 169"/>
          <p:cNvGrpSpPr/>
          <p:nvPr/>
        </p:nvGrpSpPr>
        <p:grpSpPr>
          <a:xfrm>
            <a:off x="7565979" y="2439084"/>
            <a:ext cx="216024" cy="413784"/>
            <a:chOff x="6948264" y="4221088"/>
            <a:chExt cx="700361" cy="1341511"/>
          </a:xfrm>
        </p:grpSpPr>
        <p:sp>
          <p:nvSpPr>
            <p:cNvPr id="205" name="フリーフォーム 204"/>
            <p:cNvSpPr/>
            <p:nvPr/>
          </p:nvSpPr>
          <p:spPr>
            <a:xfrm>
              <a:off x="6948264" y="4221088"/>
              <a:ext cx="700361" cy="709008"/>
            </a:xfrm>
            <a:custGeom>
              <a:avLst/>
              <a:gdLst>
                <a:gd name="connsiteX0" fmla="*/ 0 w 514350"/>
                <a:gd name="connsiteY0" fmla="*/ 44450 h 520700"/>
                <a:gd name="connsiteX1" fmla="*/ 120650 w 514350"/>
                <a:gd name="connsiteY1" fmla="*/ 279400 h 520700"/>
                <a:gd name="connsiteX2" fmla="*/ 158750 w 514350"/>
                <a:gd name="connsiteY2" fmla="*/ 374650 h 520700"/>
                <a:gd name="connsiteX3" fmla="*/ 171450 w 514350"/>
                <a:gd name="connsiteY3" fmla="*/ 406400 h 520700"/>
                <a:gd name="connsiteX4" fmla="*/ 184150 w 514350"/>
                <a:gd name="connsiteY4" fmla="*/ 444500 h 520700"/>
                <a:gd name="connsiteX5" fmla="*/ 260350 w 514350"/>
                <a:gd name="connsiteY5" fmla="*/ 501650 h 520700"/>
                <a:gd name="connsiteX6" fmla="*/ 285750 w 514350"/>
                <a:gd name="connsiteY6" fmla="*/ 514350 h 520700"/>
                <a:gd name="connsiteX7" fmla="*/ 317500 w 514350"/>
                <a:gd name="connsiteY7" fmla="*/ 520700 h 520700"/>
                <a:gd name="connsiteX8" fmla="*/ 349250 w 514350"/>
                <a:gd name="connsiteY8" fmla="*/ 514350 h 520700"/>
                <a:gd name="connsiteX9" fmla="*/ 419100 w 514350"/>
                <a:gd name="connsiteY9" fmla="*/ 438150 h 520700"/>
                <a:gd name="connsiteX10" fmla="*/ 450850 w 514350"/>
                <a:gd name="connsiteY10" fmla="*/ 393700 h 520700"/>
                <a:gd name="connsiteX11" fmla="*/ 488950 w 514350"/>
                <a:gd name="connsiteY11" fmla="*/ 266700 h 520700"/>
                <a:gd name="connsiteX12" fmla="*/ 495300 w 514350"/>
                <a:gd name="connsiteY12" fmla="*/ 184150 h 520700"/>
                <a:gd name="connsiteX13" fmla="*/ 508000 w 514350"/>
                <a:gd name="connsiteY13" fmla="*/ 114300 h 520700"/>
                <a:gd name="connsiteX14" fmla="*/ 514350 w 514350"/>
                <a:gd name="connsiteY14" fmla="*/ 0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4350" h="520700">
                  <a:moveTo>
                    <a:pt x="0" y="44450"/>
                  </a:moveTo>
                  <a:cubicBezTo>
                    <a:pt x="40217" y="122767"/>
                    <a:pt x="81278" y="200655"/>
                    <a:pt x="120650" y="279400"/>
                  </a:cubicBezTo>
                  <a:cubicBezTo>
                    <a:pt x="151222" y="340544"/>
                    <a:pt x="139628" y="322064"/>
                    <a:pt x="158750" y="374650"/>
                  </a:cubicBezTo>
                  <a:cubicBezTo>
                    <a:pt x="162645" y="385362"/>
                    <a:pt x="167555" y="395688"/>
                    <a:pt x="171450" y="406400"/>
                  </a:cubicBezTo>
                  <a:cubicBezTo>
                    <a:pt x="176025" y="418981"/>
                    <a:pt x="173986" y="435788"/>
                    <a:pt x="184150" y="444500"/>
                  </a:cubicBezTo>
                  <a:cubicBezTo>
                    <a:pt x="226674" y="480949"/>
                    <a:pt x="219011" y="478684"/>
                    <a:pt x="260350" y="501650"/>
                  </a:cubicBezTo>
                  <a:cubicBezTo>
                    <a:pt x="268625" y="506247"/>
                    <a:pt x="276770" y="511357"/>
                    <a:pt x="285750" y="514350"/>
                  </a:cubicBezTo>
                  <a:cubicBezTo>
                    <a:pt x="295989" y="517763"/>
                    <a:pt x="306917" y="518583"/>
                    <a:pt x="317500" y="520700"/>
                  </a:cubicBezTo>
                  <a:cubicBezTo>
                    <a:pt x="328083" y="518583"/>
                    <a:pt x="339597" y="519177"/>
                    <a:pt x="349250" y="514350"/>
                  </a:cubicBezTo>
                  <a:cubicBezTo>
                    <a:pt x="379719" y="499115"/>
                    <a:pt x="400681" y="463267"/>
                    <a:pt x="419100" y="438150"/>
                  </a:cubicBezTo>
                  <a:cubicBezTo>
                    <a:pt x="429868" y="423467"/>
                    <a:pt x="444457" y="410749"/>
                    <a:pt x="450850" y="393700"/>
                  </a:cubicBezTo>
                  <a:cubicBezTo>
                    <a:pt x="479093" y="318385"/>
                    <a:pt x="465514" y="360445"/>
                    <a:pt x="488950" y="266700"/>
                  </a:cubicBezTo>
                  <a:cubicBezTo>
                    <a:pt x="491067" y="239183"/>
                    <a:pt x="491877" y="211535"/>
                    <a:pt x="495300" y="184150"/>
                  </a:cubicBezTo>
                  <a:cubicBezTo>
                    <a:pt x="498235" y="160668"/>
                    <a:pt x="505565" y="137839"/>
                    <a:pt x="508000" y="114300"/>
                  </a:cubicBezTo>
                  <a:cubicBezTo>
                    <a:pt x="511927" y="76344"/>
                    <a:pt x="514350" y="0"/>
                    <a:pt x="514350" y="0"/>
                  </a:cubicBezTo>
                </a:path>
              </a:pathLst>
            </a:custGeom>
            <a:ln w="63500"/>
          </p:spPr>
          <p:style>
            <a:lnRef idx="1">
              <a:schemeClr val="accent1"/>
            </a:lnRef>
            <a:fillRef idx="0">
              <a:schemeClr val="accent1"/>
            </a:fillRef>
            <a:effectRef idx="0">
              <a:schemeClr val="accent1"/>
            </a:effectRef>
            <a:fontRef idx="minor">
              <a:schemeClr val="tx1"/>
            </a:fontRef>
          </p:style>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sp>
          <p:nvSpPr>
            <p:cNvPr id="206" name="フリーフォーム 205"/>
            <p:cNvSpPr/>
            <p:nvPr/>
          </p:nvSpPr>
          <p:spPr>
            <a:xfrm>
              <a:off x="7413171" y="4920342"/>
              <a:ext cx="213698" cy="642257"/>
            </a:xfrm>
            <a:custGeom>
              <a:avLst/>
              <a:gdLst>
                <a:gd name="connsiteX0" fmla="*/ 0 w 213698"/>
                <a:gd name="connsiteY0" fmla="*/ 0 h 642257"/>
                <a:gd name="connsiteX1" fmla="*/ 32658 w 213698"/>
                <a:gd name="connsiteY1" fmla="*/ 21771 h 642257"/>
                <a:gd name="connsiteX2" fmla="*/ 130629 w 213698"/>
                <a:gd name="connsiteY2" fmla="*/ 185057 h 642257"/>
                <a:gd name="connsiteX3" fmla="*/ 163286 w 213698"/>
                <a:gd name="connsiteY3" fmla="*/ 261257 h 642257"/>
                <a:gd name="connsiteX4" fmla="*/ 185058 w 213698"/>
                <a:gd name="connsiteY4" fmla="*/ 293914 h 642257"/>
                <a:gd name="connsiteX5" fmla="*/ 174172 w 213698"/>
                <a:gd name="connsiteY5" fmla="*/ 489857 h 642257"/>
                <a:gd name="connsiteX6" fmla="*/ 130629 w 213698"/>
                <a:gd name="connsiteY6" fmla="*/ 511629 h 642257"/>
                <a:gd name="connsiteX7" fmla="*/ 119743 w 213698"/>
                <a:gd name="connsiteY7" fmla="*/ 544286 h 642257"/>
                <a:gd name="connsiteX8" fmla="*/ 108858 w 213698"/>
                <a:gd name="connsiteY8" fmla="*/ 642257 h 64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698" h="642257">
                  <a:moveTo>
                    <a:pt x="0" y="0"/>
                  </a:moveTo>
                  <a:cubicBezTo>
                    <a:pt x="10886" y="7257"/>
                    <a:pt x="25113" y="11082"/>
                    <a:pt x="32658" y="21771"/>
                  </a:cubicBezTo>
                  <a:cubicBezTo>
                    <a:pt x="69263" y="73627"/>
                    <a:pt x="98826" y="130125"/>
                    <a:pt x="130629" y="185057"/>
                  </a:cubicBezTo>
                  <a:cubicBezTo>
                    <a:pt x="213698" y="328542"/>
                    <a:pt x="107552" y="149793"/>
                    <a:pt x="163286" y="261257"/>
                  </a:cubicBezTo>
                  <a:cubicBezTo>
                    <a:pt x="169137" y="272959"/>
                    <a:pt x="177801" y="283028"/>
                    <a:pt x="185058" y="293914"/>
                  </a:cubicBezTo>
                  <a:cubicBezTo>
                    <a:pt x="181429" y="359228"/>
                    <a:pt x="190038" y="426395"/>
                    <a:pt x="174172" y="489857"/>
                  </a:cubicBezTo>
                  <a:cubicBezTo>
                    <a:pt x="170236" y="505600"/>
                    <a:pt x="142104" y="500154"/>
                    <a:pt x="130629" y="511629"/>
                  </a:cubicBezTo>
                  <a:cubicBezTo>
                    <a:pt x="122515" y="519743"/>
                    <a:pt x="123372" y="533400"/>
                    <a:pt x="119743" y="544286"/>
                  </a:cubicBezTo>
                  <a:cubicBezTo>
                    <a:pt x="107069" y="620338"/>
                    <a:pt x="108858" y="587528"/>
                    <a:pt x="108858" y="642257"/>
                  </a:cubicBezTo>
                </a:path>
              </a:pathLst>
            </a:custGeom>
            <a:ln w="63500"/>
          </p:spPr>
          <p:style>
            <a:lnRef idx="1">
              <a:schemeClr val="accent1"/>
            </a:lnRef>
            <a:fillRef idx="0">
              <a:schemeClr val="accent1"/>
            </a:fillRef>
            <a:effectRef idx="0">
              <a:schemeClr val="accent1"/>
            </a:effectRef>
            <a:fontRef idx="minor">
              <a:schemeClr val="tx1"/>
            </a:fontRef>
          </p:style>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grpSp>
      <p:sp>
        <p:nvSpPr>
          <p:cNvPr id="171" name="円弧 170"/>
          <p:cNvSpPr/>
          <p:nvPr/>
        </p:nvSpPr>
        <p:spPr>
          <a:xfrm>
            <a:off x="6297393" y="3572952"/>
            <a:ext cx="1152128" cy="212223"/>
          </a:xfrm>
          <a:prstGeom prst="arc">
            <a:avLst>
              <a:gd name="adj1" fmla="val 508899"/>
              <a:gd name="adj2" fmla="val 1138655"/>
            </a:avLst>
          </a:prstGeom>
          <a:noFill/>
          <a:ln w="1016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sp>
        <p:nvSpPr>
          <p:cNvPr id="172" name="円弧 171"/>
          <p:cNvSpPr/>
          <p:nvPr/>
        </p:nvSpPr>
        <p:spPr>
          <a:xfrm>
            <a:off x="6449793" y="3570794"/>
            <a:ext cx="1152128" cy="212223"/>
          </a:xfrm>
          <a:prstGeom prst="arc">
            <a:avLst>
              <a:gd name="adj1" fmla="val 11671260"/>
              <a:gd name="adj2" fmla="val 12470440"/>
            </a:avLst>
          </a:prstGeom>
          <a:noFill/>
          <a:ln w="1016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sp>
        <p:nvSpPr>
          <p:cNvPr id="173" name="円弧 172"/>
          <p:cNvSpPr/>
          <p:nvPr/>
        </p:nvSpPr>
        <p:spPr>
          <a:xfrm>
            <a:off x="6053811" y="3212912"/>
            <a:ext cx="1152128" cy="212223"/>
          </a:xfrm>
          <a:prstGeom prst="arc">
            <a:avLst>
              <a:gd name="adj1" fmla="val 21330339"/>
              <a:gd name="adj2" fmla="val 327766"/>
            </a:avLst>
          </a:prstGeom>
          <a:noFill/>
          <a:ln w="1016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sp>
        <p:nvSpPr>
          <p:cNvPr id="174" name="円弧 173"/>
          <p:cNvSpPr/>
          <p:nvPr/>
        </p:nvSpPr>
        <p:spPr>
          <a:xfrm flipH="1">
            <a:off x="6267677" y="3206562"/>
            <a:ext cx="1152128" cy="576064"/>
          </a:xfrm>
          <a:prstGeom prst="arc">
            <a:avLst>
              <a:gd name="adj1" fmla="val 20611660"/>
              <a:gd name="adj2" fmla="val 21587068"/>
            </a:avLst>
          </a:prstGeom>
          <a:noFill/>
          <a:ln w="1016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sp>
        <p:nvSpPr>
          <p:cNvPr id="175" name="正方形/長方形 174"/>
          <p:cNvSpPr/>
          <p:nvPr/>
        </p:nvSpPr>
        <p:spPr>
          <a:xfrm>
            <a:off x="4544352" y="1293204"/>
            <a:ext cx="806631" cy="400110"/>
          </a:xfrm>
          <a:prstGeom prst="rect">
            <a:avLst/>
          </a:prstGeom>
          <a:solidFill>
            <a:schemeClr val="bg1"/>
          </a:solidFill>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2000" b="1" dirty="0" smtClean="0">
                <a:latin typeface="Meiryo UI" pitchFamily="50" charset="-128"/>
                <a:ea typeface="Meiryo UI" pitchFamily="50" charset="-128"/>
              </a:rPr>
              <a:t>Core</a:t>
            </a:r>
            <a:endParaRPr lang="ja-JP" altLang="en-US" sz="2000" b="1" dirty="0">
              <a:latin typeface="Meiryo UI" pitchFamily="50" charset="-128"/>
              <a:ea typeface="Meiryo UI" pitchFamily="50" charset="-128"/>
            </a:endParaRPr>
          </a:p>
        </p:txBody>
      </p:sp>
      <p:sp>
        <p:nvSpPr>
          <p:cNvPr id="176" name="正方形/長方形 175"/>
          <p:cNvSpPr/>
          <p:nvPr/>
        </p:nvSpPr>
        <p:spPr>
          <a:xfrm>
            <a:off x="6188864" y="1268696"/>
            <a:ext cx="2658100" cy="400110"/>
          </a:xfrm>
          <a:prstGeom prst="rect">
            <a:avLst/>
          </a:prstGeom>
          <a:solidFill>
            <a:schemeClr val="bg1"/>
          </a:solidFill>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2000" b="1" dirty="0">
                <a:latin typeface="Meiryo UI" pitchFamily="50" charset="-128"/>
                <a:ea typeface="Meiryo UI" pitchFamily="50" charset="-128"/>
              </a:rPr>
              <a:t>Chromosomes: 46</a:t>
            </a:r>
            <a:endParaRPr lang="ja-JP" altLang="en-US" sz="2000" b="1" dirty="0">
              <a:latin typeface="Meiryo UI" pitchFamily="50" charset="-128"/>
              <a:ea typeface="Meiryo UI" pitchFamily="50" charset="-128"/>
            </a:endParaRPr>
          </a:p>
        </p:txBody>
      </p:sp>
      <p:sp>
        <p:nvSpPr>
          <p:cNvPr id="177" name="正方形/長方形 176"/>
          <p:cNvSpPr/>
          <p:nvPr/>
        </p:nvSpPr>
        <p:spPr>
          <a:xfrm>
            <a:off x="5715618" y="4581064"/>
            <a:ext cx="2732415" cy="400110"/>
          </a:xfrm>
          <a:prstGeom prst="rect">
            <a:avLst/>
          </a:prstGeom>
          <a:solidFill>
            <a:schemeClr val="bg1"/>
          </a:solidFill>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2000" b="1" dirty="0">
                <a:latin typeface="Meiryo UI" pitchFamily="50" charset="-128"/>
                <a:ea typeface="Meiryo UI" pitchFamily="50" charset="-128"/>
              </a:rPr>
              <a:t>Gene: 20,000 sites</a:t>
            </a:r>
            <a:endParaRPr lang="ja-JP" altLang="en-US" sz="2000" b="1" dirty="0">
              <a:latin typeface="Meiryo UI" pitchFamily="50" charset="-128"/>
              <a:ea typeface="Meiryo UI" pitchFamily="50" charset="-128"/>
            </a:endParaRPr>
          </a:p>
        </p:txBody>
      </p:sp>
      <p:sp>
        <p:nvSpPr>
          <p:cNvPr id="178" name="正方形/長方形 177"/>
          <p:cNvSpPr/>
          <p:nvPr/>
        </p:nvSpPr>
        <p:spPr>
          <a:xfrm>
            <a:off x="2117880" y="1281329"/>
            <a:ext cx="2057798" cy="707886"/>
          </a:xfrm>
          <a:prstGeom prst="rect">
            <a:avLst/>
          </a:prstGeom>
          <a:solidFill>
            <a:schemeClr val="bg1"/>
          </a:solidFill>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sz="2000" b="1" dirty="0">
                <a:latin typeface="Meiryo UI" pitchFamily="50" charset="-128"/>
                <a:ea typeface="Meiryo UI" pitchFamily="50" charset="-128"/>
              </a:rPr>
              <a:t>Body cells: 60 trillion</a:t>
            </a:r>
            <a:endParaRPr lang="ja-JP" altLang="en-US" sz="2000" b="1" dirty="0">
              <a:latin typeface="Meiryo UI" pitchFamily="50" charset="-128"/>
              <a:ea typeface="Meiryo UI" pitchFamily="50" charset="-128"/>
            </a:endParaRPr>
          </a:p>
        </p:txBody>
      </p:sp>
      <p:cxnSp>
        <p:nvCxnSpPr>
          <p:cNvPr id="179" name="直線コネクタ 178"/>
          <p:cNvCxnSpPr/>
          <p:nvPr/>
        </p:nvCxnSpPr>
        <p:spPr>
          <a:xfrm>
            <a:off x="971474" y="6597288"/>
            <a:ext cx="8000256" cy="0"/>
          </a:xfrm>
          <a:prstGeom prst="line">
            <a:avLst/>
          </a:prstGeom>
          <a:ln w="63500">
            <a:solidFill>
              <a:srgbClr val="0066FF"/>
            </a:solidFill>
            <a:prstDash val="dash"/>
          </a:ln>
        </p:spPr>
        <p:style>
          <a:lnRef idx="1">
            <a:schemeClr val="accent1"/>
          </a:lnRef>
          <a:fillRef idx="0">
            <a:schemeClr val="accent1"/>
          </a:fillRef>
          <a:effectRef idx="0">
            <a:schemeClr val="accent1"/>
          </a:effectRef>
          <a:fontRef idx="minor">
            <a:schemeClr val="tx1"/>
          </a:fontRef>
        </p:style>
      </p:cxnSp>
      <p:cxnSp>
        <p:nvCxnSpPr>
          <p:cNvPr id="180" name="直線コネクタ 179"/>
          <p:cNvCxnSpPr/>
          <p:nvPr/>
        </p:nvCxnSpPr>
        <p:spPr>
          <a:xfrm>
            <a:off x="8964362" y="1124680"/>
            <a:ext cx="0" cy="5472608"/>
          </a:xfrm>
          <a:prstGeom prst="line">
            <a:avLst/>
          </a:prstGeom>
          <a:ln w="63500">
            <a:solidFill>
              <a:srgbClr val="0066FF"/>
            </a:solidFill>
            <a:prstDash val="dash"/>
          </a:ln>
        </p:spPr>
        <p:style>
          <a:lnRef idx="1">
            <a:schemeClr val="accent1"/>
          </a:lnRef>
          <a:fillRef idx="0">
            <a:schemeClr val="accent1"/>
          </a:fillRef>
          <a:effectRef idx="0">
            <a:schemeClr val="accent1"/>
          </a:effectRef>
          <a:fontRef idx="minor">
            <a:schemeClr val="tx1"/>
          </a:fontRef>
        </p:style>
      </p:cxnSp>
      <p:cxnSp>
        <p:nvCxnSpPr>
          <p:cNvPr id="181" name="直線コネクタ 180"/>
          <p:cNvCxnSpPr/>
          <p:nvPr/>
        </p:nvCxnSpPr>
        <p:spPr>
          <a:xfrm>
            <a:off x="6003650" y="1124680"/>
            <a:ext cx="2960712" cy="0"/>
          </a:xfrm>
          <a:prstGeom prst="line">
            <a:avLst/>
          </a:prstGeom>
          <a:ln w="63500">
            <a:solidFill>
              <a:srgbClr val="0066FF"/>
            </a:solidFill>
            <a:prstDash val="dash"/>
          </a:ln>
        </p:spPr>
        <p:style>
          <a:lnRef idx="1">
            <a:schemeClr val="accent1"/>
          </a:lnRef>
          <a:fillRef idx="0">
            <a:schemeClr val="accent1"/>
          </a:fillRef>
          <a:effectRef idx="0">
            <a:schemeClr val="accent1"/>
          </a:effectRef>
          <a:fontRef idx="minor">
            <a:schemeClr val="tx1"/>
          </a:fontRef>
        </p:style>
      </p:cxnSp>
      <p:cxnSp>
        <p:nvCxnSpPr>
          <p:cNvPr id="182" name="直線コネクタ 181"/>
          <p:cNvCxnSpPr/>
          <p:nvPr/>
        </p:nvCxnSpPr>
        <p:spPr>
          <a:xfrm>
            <a:off x="6003650" y="1124680"/>
            <a:ext cx="0" cy="2448272"/>
          </a:xfrm>
          <a:prstGeom prst="line">
            <a:avLst/>
          </a:prstGeom>
          <a:ln w="63500">
            <a:solidFill>
              <a:srgbClr val="0066FF"/>
            </a:solidFill>
            <a:prstDash val="dash"/>
          </a:ln>
        </p:spPr>
        <p:style>
          <a:lnRef idx="1">
            <a:schemeClr val="accent1"/>
          </a:lnRef>
          <a:fillRef idx="0">
            <a:schemeClr val="accent1"/>
          </a:fillRef>
          <a:effectRef idx="0">
            <a:schemeClr val="accent1"/>
          </a:effectRef>
          <a:fontRef idx="minor">
            <a:schemeClr val="tx1"/>
          </a:fontRef>
        </p:style>
      </p:cxnSp>
      <p:cxnSp>
        <p:nvCxnSpPr>
          <p:cNvPr id="183" name="直線コネクタ 182"/>
          <p:cNvCxnSpPr/>
          <p:nvPr/>
        </p:nvCxnSpPr>
        <p:spPr>
          <a:xfrm>
            <a:off x="963090" y="3572952"/>
            <a:ext cx="5040560" cy="0"/>
          </a:xfrm>
          <a:prstGeom prst="line">
            <a:avLst/>
          </a:prstGeom>
          <a:ln w="63500">
            <a:solidFill>
              <a:srgbClr val="0066FF"/>
            </a:solidFill>
            <a:prstDash val="dash"/>
          </a:ln>
        </p:spPr>
        <p:style>
          <a:lnRef idx="1">
            <a:schemeClr val="accent1"/>
          </a:lnRef>
          <a:fillRef idx="0">
            <a:schemeClr val="accent1"/>
          </a:fillRef>
          <a:effectRef idx="0">
            <a:schemeClr val="accent1"/>
          </a:effectRef>
          <a:fontRef idx="minor">
            <a:schemeClr val="tx1"/>
          </a:fontRef>
        </p:style>
      </p:cxnSp>
      <p:cxnSp>
        <p:nvCxnSpPr>
          <p:cNvPr id="184" name="直線コネクタ 183"/>
          <p:cNvCxnSpPr/>
          <p:nvPr/>
        </p:nvCxnSpPr>
        <p:spPr>
          <a:xfrm>
            <a:off x="963090" y="3572952"/>
            <a:ext cx="0" cy="3024336"/>
          </a:xfrm>
          <a:prstGeom prst="line">
            <a:avLst/>
          </a:prstGeom>
          <a:ln w="63500">
            <a:solidFill>
              <a:srgbClr val="0066FF"/>
            </a:solidFill>
            <a:prstDash val="dash"/>
          </a:ln>
        </p:spPr>
        <p:style>
          <a:lnRef idx="1">
            <a:schemeClr val="accent1"/>
          </a:lnRef>
          <a:fillRef idx="0">
            <a:schemeClr val="accent1"/>
          </a:fillRef>
          <a:effectRef idx="0">
            <a:schemeClr val="accent1"/>
          </a:effectRef>
          <a:fontRef idx="minor">
            <a:schemeClr val="tx1"/>
          </a:fontRef>
        </p:style>
      </p:cxnSp>
      <p:sp>
        <p:nvSpPr>
          <p:cNvPr id="185" name="正方形/長方形 184"/>
          <p:cNvSpPr/>
          <p:nvPr/>
        </p:nvSpPr>
        <p:spPr>
          <a:xfrm>
            <a:off x="3419746" y="5780089"/>
            <a:ext cx="4537781" cy="400110"/>
          </a:xfrm>
          <a:prstGeom prst="rect">
            <a:avLst/>
          </a:prstGeom>
          <a:solidFill>
            <a:schemeClr val="bg1"/>
          </a:solidFill>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2000" b="1" dirty="0">
                <a:latin typeface="Meiryo UI" pitchFamily="50" charset="-128"/>
                <a:ea typeface="Meiryo UI" pitchFamily="50" charset="-128"/>
              </a:rPr>
              <a:t>DNA: 3 billion pairs (base pairs)</a:t>
            </a:r>
            <a:endParaRPr lang="ja-JP" altLang="en-US" sz="2000" b="1" dirty="0">
              <a:latin typeface="Meiryo UI" pitchFamily="50" charset="-128"/>
              <a:ea typeface="Meiryo UI" pitchFamily="50" charset="-128"/>
            </a:endParaRPr>
          </a:p>
        </p:txBody>
      </p:sp>
      <p:pic>
        <p:nvPicPr>
          <p:cNvPr id="186" name="Picture 7"/>
          <p:cNvPicPr>
            <a:picLocks noChangeAspect="1" noChangeArrowheads="1"/>
          </p:cNvPicPr>
          <p:nvPr/>
        </p:nvPicPr>
        <p:blipFill>
          <a:blip r:embed="rId4" cstate="print"/>
          <a:srcRect/>
          <a:stretch>
            <a:fillRect/>
          </a:stretch>
        </p:blipFill>
        <p:spPr bwMode="auto">
          <a:xfrm>
            <a:off x="35370" y="1268696"/>
            <a:ext cx="1850454" cy="1740552"/>
          </a:xfrm>
          <a:prstGeom prst="rect">
            <a:avLst/>
          </a:prstGeom>
          <a:noFill/>
          <a:ln w="9525">
            <a:noFill/>
            <a:miter lim="800000"/>
            <a:headEnd/>
            <a:tailEnd/>
          </a:ln>
        </p:spPr>
      </p:pic>
      <p:sp>
        <p:nvSpPr>
          <p:cNvPr id="187" name="四角形吹き出し 186"/>
          <p:cNvSpPr/>
          <p:nvPr/>
        </p:nvSpPr>
        <p:spPr>
          <a:xfrm>
            <a:off x="2059463" y="1222088"/>
            <a:ext cx="2232248" cy="1728192"/>
          </a:xfrm>
          <a:prstGeom prst="wedgeRectCallout">
            <a:avLst>
              <a:gd name="adj1" fmla="val -100322"/>
              <a:gd name="adj2" fmla="val 13028"/>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grpSp>
        <p:nvGrpSpPr>
          <p:cNvPr id="188" name="グループ化 187"/>
          <p:cNvGrpSpPr/>
          <p:nvPr/>
        </p:nvGrpSpPr>
        <p:grpSpPr>
          <a:xfrm>
            <a:off x="7956260" y="1863022"/>
            <a:ext cx="256938" cy="397918"/>
            <a:chOff x="7048500" y="1206500"/>
            <a:chExt cx="666750" cy="1032598"/>
          </a:xfrm>
        </p:grpSpPr>
        <p:sp>
          <p:nvSpPr>
            <p:cNvPr id="203" name="フリーフォーム 202"/>
            <p:cNvSpPr/>
            <p:nvPr/>
          </p:nvSpPr>
          <p:spPr>
            <a:xfrm>
              <a:off x="7048500" y="1206500"/>
              <a:ext cx="514350" cy="520700"/>
            </a:xfrm>
            <a:custGeom>
              <a:avLst/>
              <a:gdLst>
                <a:gd name="connsiteX0" fmla="*/ 0 w 514350"/>
                <a:gd name="connsiteY0" fmla="*/ 44450 h 520700"/>
                <a:gd name="connsiteX1" fmla="*/ 120650 w 514350"/>
                <a:gd name="connsiteY1" fmla="*/ 279400 h 520700"/>
                <a:gd name="connsiteX2" fmla="*/ 158750 w 514350"/>
                <a:gd name="connsiteY2" fmla="*/ 374650 h 520700"/>
                <a:gd name="connsiteX3" fmla="*/ 171450 w 514350"/>
                <a:gd name="connsiteY3" fmla="*/ 406400 h 520700"/>
                <a:gd name="connsiteX4" fmla="*/ 184150 w 514350"/>
                <a:gd name="connsiteY4" fmla="*/ 444500 h 520700"/>
                <a:gd name="connsiteX5" fmla="*/ 260350 w 514350"/>
                <a:gd name="connsiteY5" fmla="*/ 501650 h 520700"/>
                <a:gd name="connsiteX6" fmla="*/ 285750 w 514350"/>
                <a:gd name="connsiteY6" fmla="*/ 514350 h 520700"/>
                <a:gd name="connsiteX7" fmla="*/ 317500 w 514350"/>
                <a:gd name="connsiteY7" fmla="*/ 520700 h 520700"/>
                <a:gd name="connsiteX8" fmla="*/ 349250 w 514350"/>
                <a:gd name="connsiteY8" fmla="*/ 514350 h 520700"/>
                <a:gd name="connsiteX9" fmla="*/ 419100 w 514350"/>
                <a:gd name="connsiteY9" fmla="*/ 438150 h 520700"/>
                <a:gd name="connsiteX10" fmla="*/ 450850 w 514350"/>
                <a:gd name="connsiteY10" fmla="*/ 393700 h 520700"/>
                <a:gd name="connsiteX11" fmla="*/ 488950 w 514350"/>
                <a:gd name="connsiteY11" fmla="*/ 266700 h 520700"/>
                <a:gd name="connsiteX12" fmla="*/ 495300 w 514350"/>
                <a:gd name="connsiteY12" fmla="*/ 184150 h 520700"/>
                <a:gd name="connsiteX13" fmla="*/ 508000 w 514350"/>
                <a:gd name="connsiteY13" fmla="*/ 114300 h 520700"/>
                <a:gd name="connsiteX14" fmla="*/ 514350 w 514350"/>
                <a:gd name="connsiteY14" fmla="*/ 0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4350" h="520700">
                  <a:moveTo>
                    <a:pt x="0" y="44450"/>
                  </a:moveTo>
                  <a:cubicBezTo>
                    <a:pt x="40217" y="122767"/>
                    <a:pt x="81278" y="200655"/>
                    <a:pt x="120650" y="279400"/>
                  </a:cubicBezTo>
                  <a:cubicBezTo>
                    <a:pt x="151222" y="340544"/>
                    <a:pt x="139628" y="322064"/>
                    <a:pt x="158750" y="374650"/>
                  </a:cubicBezTo>
                  <a:cubicBezTo>
                    <a:pt x="162645" y="385362"/>
                    <a:pt x="167555" y="395688"/>
                    <a:pt x="171450" y="406400"/>
                  </a:cubicBezTo>
                  <a:cubicBezTo>
                    <a:pt x="176025" y="418981"/>
                    <a:pt x="173986" y="435788"/>
                    <a:pt x="184150" y="444500"/>
                  </a:cubicBezTo>
                  <a:cubicBezTo>
                    <a:pt x="226674" y="480949"/>
                    <a:pt x="219011" y="478684"/>
                    <a:pt x="260350" y="501650"/>
                  </a:cubicBezTo>
                  <a:cubicBezTo>
                    <a:pt x="268625" y="506247"/>
                    <a:pt x="276770" y="511357"/>
                    <a:pt x="285750" y="514350"/>
                  </a:cubicBezTo>
                  <a:cubicBezTo>
                    <a:pt x="295989" y="517763"/>
                    <a:pt x="306917" y="518583"/>
                    <a:pt x="317500" y="520700"/>
                  </a:cubicBezTo>
                  <a:cubicBezTo>
                    <a:pt x="328083" y="518583"/>
                    <a:pt x="339597" y="519177"/>
                    <a:pt x="349250" y="514350"/>
                  </a:cubicBezTo>
                  <a:cubicBezTo>
                    <a:pt x="379719" y="499115"/>
                    <a:pt x="400681" y="463267"/>
                    <a:pt x="419100" y="438150"/>
                  </a:cubicBezTo>
                  <a:cubicBezTo>
                    <a:pt x="429868" y="423467"/>
                    <a:pt x="444457" y="410749"/>
                    <a:pt x="450850" y="393700"/>
                  </a:cubicBezTo>
                  <a:cubicBezTo>
                    <a:pt x="479093" y="318385"/>
                    <a:pt x="465514" y="360445"/>
                    <a:pt x="488950" y="266700"/>
                  </a:cubicBezTo>
                  <a:cubicBezTo>
                    <a:pt x="491067" y="239183"/>
                    <a:pt x="491877" y="211535"/>
                    <a:pt x="495300" y="184150"/>
                  </a:cubicBezTo>
                  <a:cubicBezTo>
                    <a:pt x="498235" y="160668"/>
                    <a:pt x="505565" y="137839"/>
                    <a:pt x="508000" y="114300"/>
                  </a:cubicBezTo>
                  <a:cubicBezTo>
                    <a:pt x="511927" y="76344"/>
                    <a:pt x="514350" y="0"/>
                    <a:pt x="514350" y="0"/>
                  </a:cubicBezTo>
                </a:path>
              </a:pathLst>
            </a:custGeom>
            <a:ln w="63500"/>
          </p:spPr>
          <p:style>
            <a:lnRef idx="1">
              <a:schemeClr val="accent1"/>
            </a:lnRef>
            <a:fillRef idx="0">
              <a:schemeClr val="accent1"/>
            </a:fillRef>
            <a:effectRef idx="0">
              <a:schemeClr val="accent1"/>
            </a:effectRef>
            <a:fontRef idx="minor">
              <a:schemeClr val="tx1"/>
            </a:fontRef>
          </p:style>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sp>
          <p:nvSpPr>
            <p:cNvPr id="204" name="フリーフォーム 203"/>
            <p:cNvSpPr/>
            <p:nvPr/>
          </p:nvSpPr>
          <p:spPr>
            <a:xfrm rot="10348708">
              <a:off x="7200900" y="1718398"/>
              <a:ext cx="514350" cy="520700"/>
            </a:xfrm>
            <a:custGeom>
              <a:avLst/>
              <a:gdLst>
                <a:gd name="connsiteX0" fmla="*/ 0 w 514350"/>
                <a:gd name="connsiteY0" fmla="*/ 44450 h 520700"/>
                <a:gd name="connsiteX1" fmla="*/ 120650 w 514350"/>
                <a:gd name="connsiteY1" fmla="*/ 279400 h 520700"/>
                <a:gd name="connsiteX2" fmla="*/ 158750 w 514350"/>
                <a:gd name="connsiteY2" fmla="*/ 374650 h 520700"/>
                <a:gd name="connsiteX3" fmla="*/ 171450 w 514350"/>
                <a:gd name="connsiteY3" fmla="*/ 406400 h 520700"/>
                <a:gd name="connsiteX4" fmla="*/ 184150 w 514350"/>
                <a:gd name="connsiteY4" fmla="*/ 444500 h 520700"/>
                <a:gd name="connsiteX5" fmla="*/ 260350 w 514350"/>
                <a:gd name="connsiteY5" fmla="*/ 501650 h 520700"/>
                <a:gd name="connsiteX6" fmla="*/ 285750 w 514350"/>
                <a:gd name="connsiteY6" fmla="*/ 514350 h 520700"/>
                <a:gd name="connsiteX7" fmla="*/ 317500 w 514350"/>
                <a:gd name="connsiteY7" fmla="*/ 520700 h 520700"/>
                <a:gd name="connsiteX8" fmla="*/ 349250 w 514350"/>
                <a:gd name="connsiteY8" fmla="*/ 514350 h 520700"/>
                <a:gd name="connsiteX9" fmla="*/ 419100 w 514350"/>
                <a:gd name="connsiteY9" fmla="*/ 438150 h 520700"/>
                <a:gd name="connsiteX10" fmla="*/ 450850 w 514350"/>
                <a:gd name="connsiteY10" fmla="*/ 393700 h 520700"/>
                <a:gd name="connsiteX11" fmla="*/ 488950 w 514350"/>
                <a:gd name="connsiteY11" fmla="*/ 266700 h 520700"/>
                <a:gd name="connsiteX12" fmla="*/ 495300 w 514350"/>
                <a:gd name="connsiteY12" fmla="*/ 184150 h 520700"/>
                <a:gd name="connsiteX13" fmla="*/ 508000 w 514350"/>
                <a:gd name="connsiteY13" fmla="*/ 114300 h 520700"/>
                <a:gd name="connsiteX14" fmla="*/ 514350 w 514350"/>
                <a:gd name="connsiteY14" fmla="*/ 0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4350" h="520700">
                  <a:moveTo>
                    <a:pt x="0" y="44450"/>
                  </a:moveTo>
                  <a:cubicBezTo>
                    <a:pt x="40217" y="122767"/>
                    <a:pt x="81278" y="200655"/>
                    <a:pt x="120650" y="279400"/>
                  </a:cubicBezTo>
                  <a:cubicBezTo>
                    <a:pt x="151222" y="340544"/>
                    <a:pt x="139628" y="322064"/>
                    <a:pt x="158750" y="374650"/>
                  </a:cubicBezTo>
                  <a:cubicBezTo>
                    <a:pt x="162645" y="385362"/>
                    <a:pt x="167555" y="395688"/>
                    <a:pt x="171450" y="406400"/>
                  </a:cubicBezTo>
                  <a:cubicBezTo>
                    <a:pt x="176025" y="418981"/>
                    <a:pt x="173986" y="435788"/>
                    <a:pt x="184150" y="444500"/>
                  </a:cubicBezTo>
                  <a:cubicBezTo>
                    <a:pt x="226674" y="480949"/>
                    <a:pt x="219011" y="478684"/>
                    <a:pt x="260350" y="501650"/>
                  </a:cubicBezTo>
                  <a:cubicBezTo>
                    <a:pt x="268625" y="506247"/>
                    <a:pt x="276770" y="511357"/>
                    <a:pt x="285750" y="514350"/>
                  </a:cubicBezTo>
                  <a:cubicBezTo>
                    <a:pt x="295989" y="517763"/>
                    <a:pt x="306917" y="518583"/>
                    <a:pt x="317500" y="520700"/>
                  </a:cubicBezTo>
                  <a:cubicBezTo>
                    <a:pt x="328083" y="518583"/>
                    <a:pt x="339597" y="519177"/>
                    <a:pt x="349250" y="514350"/>
                  </a:cubicBezTo>
                  <a:cubicBezTo>
                    <a:pt x="379719" y="499115"/>
                    <a:pt x="400681" y="463267"/>
                    <a:pt x="419100" y="438150"/>
                  </a:cubicBezTo>
                  <a:cubicBezTo>
                    <a:pt x="429868" y="423467"/>
                    <a:pt x="444457" y="410749"/>
                    <a:pt x="450850" y="393700"/>
                  </a:cubicBezTo>
                  <a:cubicBezTo>
                    <a:pt x="479093" y="318385"/>
                    <a:pt x="465514" y="360445"/>
                    <a:pt x="488950" y="266700"/>
                  </a:cubicBezTo>
                  <a:cubicBezTo>
                    <a:pt x="491067" y="239183"/>
                    <a:pt x="491877" y="211535"/>
                    <a:pt x="495300" y="184150"/>
                  </a:cubicBezTo>
                  <a:cubicBezTo>
                    <a:pt x="498235" y="160668"/>
                    <a:pt x="505565" y="137839"/>
                    <a:pt x="508000" y="114300"/>
                  </a:cubicBezTo>
                  <a:cubicBezTo>
                    <a:pt x="511927" y="76344"/>
                    <a:pt x="514350" y="0"/>
                    <a:pt x="514350" y="0"/>
                  </a:cubicBezTo>
                </a:path>
              </a:pathLst>
            </a:custGeom>
            <a:ln w="63500"/>
          </p:spPr>
          <p:style>
            <a:lnRef idx="1">
              <a:schemeClr val="accent1"/>
            </a:lnRef>
            <a:fillRef idx="0">
              <a:schemeClr val="accent1"/>
            </a:fillRef>
            <a:effectRef idx="0">
              <a:schemeClr val="accent1"/>
            </a:effectRef>
            <a:fontRef idx="minor">
              <a:schemeClr val="tx1"/>
            </a:fontRef>
          </p:style>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grpSp>
      <p:grpSp>
        <p:nvGrpSpPr>
          <p:cNvPr id="189" name="グループ化 188"/>
          <p:cNvGrpSpPr/>
          <p:nvPr/>
        </p:nvGrpSpPr>
        <p:grpSpPr>
          <a:xfrm flipH="1">
            <a:off x="7956239" y="2420823"/>
            <a:ext cx="256938" cy="397918"/>
            <a:chOff x="7048500" y="1206500"/>
            <a:chExt cx="666750" cy="1032598"/>
          </a:xfrm>
        </p:grpSpPr>
        <p:sp>
          <p:nvSpPr>
            <p:cNvPr id="201" name="フリーフォーム 200"/>
            <p:cNvSpPr/>
            <p:nvPr/>
          </p:nvSpPr>
          <p:spPr>
            <a:xfrm>
              <a:off x="7048500" y="1206500"/>
              <a:ext cx="514350" cy="520700"/>
            </a:xfrm>
            <a:custGeom>
              <a:avLst/>
              <a:gdLst>
                <a:gd name="connsiteX0" fmla="*/ 0 w 514350"/>
                <a:gd name="connsiteY0" fmla="*/ 44450 h 520700"/>
                <a:gd name="connsiteX1" fmla="*/ 120650 w 514350"/>
                <a:gd name="connsiteY1" fmla="*/ 279400 h 520700"/>
                <a:gd name="connsiteX2" fmla="*/ 158750 w 514350"/>
                <a:gd name="connsiteY2" fmla="*/ 374650 h 520700"/>
                <a:gd name="connsiteX3" fmla="*/ 171450 w 514350"/>
                <a:gd name="connsiteY3" fmla="*/ 406400 h 520700"/>
                <a:gd name="connsiteX4" fmla="*/ 184150 w 514350"/>
                <a:gd name="connsiteY4" fmla="*/ 444500 h 520700"/>
                <a:gd name="connsiteX5" fmla="*/ 260350 w 514350"/>
                <a:gd name="connsiteY5" fmla="*/ 501650 h 520700"/>
                <a:gd name="connsiteX6" fmla="*/ 285750 w 514350"/>
                <a:gd name="connsiteY6" fmla="*/ 514350 h 520700"/>
                <a:gd name="connsiteX7" fmla="*/ 317500 w 514350"/>
                <a:gd name="connsiteY7" fmla="*/ 520700 h 520700"/>
                <a:gd name="connsiteX8" fmla="*/ 349250 w 514350"/>
                <a:gd name="connsiteY8" fmla="*/ 514350 h 520700"/>
                <a:gd name="connsiteX9" fmla="*/ 419100 w 514350"/>
                <a:gd name="connsiteY9" fmla="*/ 438150 h 520700"/>
                <a:gd name="connsiteX10" fmla="*/ 450850 w 514350"/>
                <a:gd name="connsiteY10" fmla="*/ 393700 h 520700"/>
                <a:gd name="connsiteX11" fmla="*/ 488950 w 514350"/>
                <a:gd name="connsiteY11" fmla="*/ 266700 h 520700"/>
                <a:gd name="connsiteX12" fmla="*/ 495300 w 514350"/>
                <a:gd name="connsiteY12" fmla="*/ 184150 h 520700"/>
                <a:gd name="connsiteX13" fmla="*/ 508000 w 514350"/>
                <a:gd name="connsiteY13" fmla="*/ 114300 h 520700"/>
                <a:gd name="connsiteX14" fmla="*/ 514350 w 514350"/>
                <a:gd name="connsiteY14" fmla="*/ 0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4350" h="520700">
                  <a:moveTo>
                    <a:pt x="0" y="44450"/>
                  </a:moveTo>
                  <a:cubicBezTo>
                    <a:pt x="40217" y="122767"/>
                    <a:pt x="81278" y="200655"/>
                    <a:pt x="120650" y="279400"/>
                  </a:cubicBezTo>
                  <a:cubicBezTo>
                    <a:pt x="151222" y="340544"/>
                    <a:pt x="139628" y="322064"/>
                    <a:pt x="158750" y="374650"/>
                  </a:cubicBezTo>
                  <a:cubicBezTo>
                    <a:pt x="162645" y="385362"/>
                    <a:pt x="167555" y="395688"/>
                    <a:pt x="171450" y="406400"/>
                  </a:cubicBezTo>
                  <a:cubicBezTo>
                    <a:pt x="176025" y="418981"/>
                    <a:pt x="173986" y="435788"/>
                    <a:pt x="184150" y="444500"/>
                  </a:cubicBezTo>
                  <a:cubicBezTo>
                    <a:pt x="226674" y="480949"/>
                    <a:pt x="219011" y="478684"/>
                    <a:pt x="260350" y="501650"/>
                  </a:cubicBezTo>
                  <a:cubicBezTo>
                    <a:pt x="268625" y="506247"/>
                    <a:pt x="276770" y="511357"/>
                    <a:pt x="285750" y="514350"/>
                  </a:cubicBezTo>
                  <a:cubicBezTo>
                    <a:pt x="295989" y="517763"/>
                    <a:pt x="306917" y="518583"/>
                    <a:pt x="317500" y="520700"/>
                  </a:cubicBezTo>
                  <a:cubicBezTo>
                    <a:pt x="328083" y="518583"/>
                    <a:pt x="339597" y="519177"/>
                    <a:pt x="349250" y="514350"/>
                  </a:cubicBezTo>
                  <a:cubicBezTo>
                    <a:pt x="379719" y="499115"/>
                    <a:pt x="400681" y="463267"/>
                    <a:pt x="419100" y="438150"/>
                  </a:cubicBezTo>
                  <a:cubicBezTo>
                    <a:pt x="429868" y="423467"/>
                    <a:pt x="444457" y="410749"/>
                    <a:pt x="450850" y="393700"/>
                  </a:cubicBezTo>
                  <a:cubicBezTo>
                    <a:pt x="479093" y="318385"/>
                    <a:pt x="465514" y="360445"/>
                    <a:pt x="488950" y="266700"/>
                  </a:cubicBezTo>
                  <a:cubicBezTo>
                    <a:pt x="491067" y="239183"/>
                    <a:pt x="491877" y="211535"/>
                    <a:pt x="495300" y="184150"/>
                  </a:cubicBezTo>
                  <a:cubicBezTo>
                    <a:pt x="498235" y="160668"/>
                    <a:pt x="505565" y="137839"/>
                    <a:pt x="508000" y="114300"/>
                  </a:cubicBezTo>
                  <a:cubicBezTo>
                    <a:pt x="511927" y="76344"/>
                    <a:pt x="514350" y="0"/>
                    <a:pt x="514350" y="0"/>
                  </a:cubicBezTo>
                </a:path>
              </a:pathLst>
            </a:custGeom>
            <a:ln w="63500"/>
          </p:spPr>
          <p:style>
            <a:lnRef idx="1">
              <a:schemeClr val="accent1"/>
            </a:lnRef>
            <a:fillRef idx="0">
              <a:schemeClr val="accent1"/>
            </a:fillRef>
            <a:effectRef idx="0">
              <a:schemeClr val="accent1"/>
            </a:effectRef>
            <a:fontRef idx="minor">
              <a:schemeClr val="tx1"/>
            </a:fontRef>
          </p:style>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sp>
          <p:nvSpPr>
            <p:cNvPr id="202" name="フリーフォーム 201"/>
            <p:cNvSpPr/>
            <p:nvPr/>
          </p:nvSpPr>
          <p:spPr>
            <a:xfrm rot="10348708">
              <a:off x="7200900" y="1718398"/>
              <a:ext cx="514350" cy="520700"/>
            </a:xfrm>
            <a:custGeom>
              <a:avLst/>
              <a:gdLst>
                <a:gd name="connsiteX0" fmla="*/ 0 w 514350"/>
                <a:gd name="connsiteY0" fmla="*/ 44450 h 520700"/>
                <a:gd name="connsiteX1" fmla="*/ 120650 w 514350"/>
                <a:gd name="connsiteY1" fmla="*/ 279400 h 520700"/>
                <a:gd name="connsiteX2" fmla="*/ 158750 w 514350"/>
                <a:gd name="connsiteY2" fmla="*/ 374650 h 520700"/>
                <a:gd name="connsiteX3" fmla="*/ 171450 w 514350"/>
                <a:gd name="connsiteY3" fmla="*/ 406400 h 520700"/>
                <a:gd name="connsiteX4" fmla="*/ 184150 w 514350"/>
                <a:gd name="connsiteY4" fmla="*/ 444500 h 520700"/>
                <a:gd name="connsiteX5" fmla="*/ 260350 w 514350"/>
                <a:gd name="connsiteY5" fmla="*/ 501650 h 520700"/>
                <a:gd name="connsiteX6" fmla="*/ 285750 w 514350"/>
                <a:gd name="connsiteY6" fmla="*/ 514350 h 520700"/>
                <a:gd name="connsiteX7" fmla="*/ 317500 w 514350"/>
                <a:gd name="connsiteY7" fmla="*/ 520700 h 520700"/>
                <a:gd name="connsiteX8" fmla="*/ 349250 w 514350"/>
                <a:gd name="connsiteY8" fmla="*/ 514350 h 520700"/>
                <a:gd name="connsiteX9" fmla="*/ 419100 w 514350"/>
                <a:gd name="connsiteY9" fmla="*/ 438150 h 520700"/>
                <a:gd name="connsiteX10" fmla="*/ 450850 w 514350"/>
                <a:gd name="connsiteY10" fmla="*/ 393700 h 520700"/>
                <a:gd name="connsiteX11" fmla="*/ 488950 w 514350"/>
                <a:gd name="connsiteY11" fmla="*/ 266700 h 520700"/>
                <a:gd name="connsiteX12" fmla="*/ 495300 w 514350"/>
                <a:gd name="connsiteY12" fmla="*/ 184150 h 520700"/>
                <a:gd name="connsiteX13" fmla="*/ 508000 w 514350"/>
                <a:gd name="connsiteY13" fmla="*/ 114300 h 520700"/>
                <a:gd name="connsiteX14" fmla="*/ 514350 w 514350"/>
                <a:gd name="connsiteY14" fmla="*/ 0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4350" h="520700">
                  <a:moveTo>
                    <a:pt x="0" y="44450"/>
                  </a:moveTo>
                  <a:cubicBezTo>
                    <a:pt x="40217" y="122767"/>
                    <a:pt x="81278" y="200655"/>
                    <a:pt x="120650" y="279400"/>
                  </a:cubicBezTo>
                  <a:cubicBezTo>
                    <a:pt x="151222" y="340544"/>
                    <a:pt x="139628" y="322064"/>
                    <a:pt x="158750" y="374650"/>
                  </a:cubicBezTo>
                  <a:cubicBezTo>
                    <a:pt x="162645" y="385362"/>
                    <a:pt x="167555" y="395688"/>
                    <a:pt x="171450" y="406400"/>
                  </a:cubicBezTo>
                  <a:cubicBezTo>
                    <a:pt x="176025" y="418981"/>
                    <a:pt x="173986" y="435788"/>
                    <a:pt x="184150" y="444500"/>
                  </a:cubicBezTo>
                  <a:cubicBezTo>
                    <a:pt x="226674" y="480949"/>
                    <a:pt x="219011" y="478684"/>
                    <a:pt x="260350" y="501650"/>
                  </a:cubicBezTo>
                  <a:cubicBezTo>
                    <a:pt x="268625" y="506247"/>
                    <a:pt x="276770" y="511357"/>
                    <a:pt x="285750" y="514350"/>
                  </a:cubicBezTo>
                  <a:cubicBezTo>
                    <a:pt x="295989" y="517763"/>
                    <a:pt x="306917" y="518583"/>
                    <a:pt x="317500" y="520700"/>
                  </a:cubicBezTo>
                  <a:cubicBezTo>
                    <a:pt x="328083" y="518583"/>
                    <a:pt x="339597" y="519177"/>
                    <a:pt x="349250" y="514350"/>
                  </a:cubicBezTo>
                  <a:cubicBezTo>
                    <a:pt x="379719" y="499115"/>
                    <a:pt x="400681" y="463267"/>
                    <a:pt x="419100" y="438150"/>
                  </a:cubicBezTo>
                  <a:cubicBezTo>
                    <a:pt x="429868" y="423467"/>
                    <a:pt x="444457" y="410749"/>
                    <a:pt x="450850" y="393700"/>
                  </a:cubicBezTo>
                  <a:cubicBezTo>
                    <a:pt x="479093" y="318385"/>
                    <a:pt x="465514" y="360445"/>
                    <a:pt x="488950" y="266700"/>
                  </a:cubicBezTo>
                  <a:cubicBezTo>
                    <a:pt x="491067" y="239183"/>
                    <a:pt x="491877" y="211535"/>
                    <a:pt x="495300" y="184150"/>
                  </a:cubicBezTo>
                  <a:cubicBezTo>
                    <a:pt x="498235" y="160668"/>
                    <a:pt x="505565" y="137839"/>
                    <a:pt x="508000" y="114300"/>
                  </a:cubicBezTo>
                  <a:cubicBezTo>
                    <a:pt x="511927" y="76344"/>
                    <a:pt x="514350" y="0"/>
                    <a:pt x="514350" y="0"/>
                  </a:cubicBezTo>
                </a:path>
              </a:pathLst>
            </a:custGeom>
            <a:ln w="63500"/>
          </p:spPr>
          <p:style>
            <a:lnRef idx="1">
              <a:schemeClr val="accent1"/>
            </a:lnRef>
            <a:fillRef idx="0">
              <a:schemeClr val="accent1"/>
            </a:fillRef>
            <a:effectRef idx="0">
              <a:schemeClr val="accent1"/>
            </a:effectRef>
            <a:fontRef idx="minor">
              <a:schemeClr val="tx1"/>
            </a:fontRef>
          </p:style>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grpSp>
      <p:grpSp>
        <p:nvGrpSpPr>
          <p:cNvPr id="190" name="グループ化 189"/>
          <p:cNvGrpSpPr/>
          <p:nvPr/>
        </p:nvGrpSpPr>
        <p:grpSpPr>
          <a:xfrm flipH="1">
            <a:off x="8388298" y="2420821"/>
            <a:ext cx="216024" cy="413784"/>
            <a:chOff x="6948264" y="4221088"/>
            <a:chExt cx="700361" cy="1341511"/>
          </a:xfrm>
        </p:grpSpPr>
        <p:sp>
          <p:nvSpPr>
            <p:cNvPr id="199" name="フリーフォーム 198"/>
            <p:cNvSpPr/>
            <p:nvPr/>
          </p:nvSpPr>
          <p:spPr>
            <a:xfrm>
              <a:off x="6948264" y="4221088"/>
              <a:ext cx="700361" cy="709008"/>
            </a:xfrm>
            <a:custGeom>
              <a:avLst/>
              <a:gdLst>
                <a:gd name="connsiteX0" fmla="*/ 0 w 514350"/>
                <a:gd name="connsiteY0" fmla="*/ 44450 h 520700"/>
                <a:gd name="connsiteX1" fmla="*/ 120650 w 514350"/>
                <a:gd name="connsiteY1" fmla="*/ 279400 h 520700"/>
                <a:gd name="connsiteX2" fmla="*/ 158750 w 514350"/>
                <a:gd name="connsiteY2" fmla="*/ 374650 h 520700"/>
                <a:gd name="connsiteX3" fmla="*/ 171450 w 514350"/>
                <a:gd name="connsiteY3" fmla="*/ 406400 h 520700"/>
                <a:gd name="connsiteX4" fmla="*/ 184150 w 514350"/>
                <a:gd name="connsiteY4" fmla="*/ 444500 h 520700"/>
                <a:gd name="connsiteX5" fmla="*/ 260350 w 514350"/>
                <a:gd name="connsiteY5" fmla="*/ 501650 h 520700"/>
                <a:gd name="connsiteX6" fmla="*/ 285750 w 514350"/>
                <a:gd name="connsiteY6" fmla="*/ 514350 h 520700"/>
                <a:gd name="connsiteX7" fmla="*/ 317500 w 514350"/>
                <a:gd name="connsiteY7" fmla="*/ 520700 h 520700"/>
                <a:gd name="connsiteX8" fmla="*/ 349250 w 514350"/>
                <a:gd name="connsiteY8" fmla="*/ 514350 h 520700"/>
                <a:gd name="connsiteX9" fmla="*/ 419100 w 514350"/>
                <a:gd name="connsiteY9" fmla="*/ 438150 h 520700"/>
                <a:gd name="connsiteX10" fmla="*/ 450850 w 514350"/>
                <a:gd name="connsiteY10" fmla="*/ 393700 h 520700"/>
                <a:gd name="connsiteX11" fmla="*/ 488950 w 514350"/>
                <a:gd name="connsiteY11" fmla="*/ 266700 h 520700"/>
                <a:gd name="connsiteX12" fmla="*/ 495300 w 514350"/>
                <a:gd name="connsiteY12" fmla="*/ 184150 h 520700"/>
                <a:gd name="connsiteX13" fmla="*/ 508000 w 514350"/>
                <a:gd name="connsiteY13" fmla="*/ 114300 h 520700"/>
                <a:gd name="connsiteX14" fmla="*/ 514350 w 514350"/>
                <a:gd name="connsiteY14" fmla="*/ 0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4350" h="520700">
                  <a:moveTo>
                    <a:pt x="0" y="44450"/>
                  </a:moveTo>
                  <a:cubicBezTo>
                    <a:pt x="40217" y="122767"/>
                    <a:pt x="81278" y="200655"/>
                    <a:pt x="120650" y="279400"/>
                  </a:cubicBezTo>
                  <a:cubicBezTo>
                    <a:pt x="151222" y="340544"/>
                    <a:pt x="139628" y="322064"/>
                    <a:pt x="158750" y="374650"/>
                  </a:cubicBezTo>
                  <a:cubicBezTo>
                    <a:pt x="162645" y="385362"/>
                    <a:pt x="167555" y="395688"/>
                    <a:pt x="171450" y="406400"/>
                  </a:cubicBezTo>
                  <a:cubicBezTo>
                    <a:pt x="176025" y="418981"/>
                    <a:pt x="173986" y="435788"/>
                    <a:pt x="184150" y="444500"/>
                  </a:cubicBezTo>
                  <a:cubicBezTo>
                    <a:pt x="226674" y="480949"/>
                    <a:pt x="219011" y="478684"/>
                    <a:pt x="260350" y="501650"/>
                  </a:cubicBezTo>
                  <a:cubicBezTo>
                    <a:pt x="268625" y="506247"/>
                    <a:pt x="276770" y="511357"/>
                    <a:pt x="285750" y="514350"/>
                  </a:cubicBezTo>
                  <a:cubicBezTo>
                    <a:pt x="295989" y="517763"/>
                    <a:pt x="306917" y="518583"/>
                    <a:pt x="317500" y="520700"/>
                  </a:cubicBezTo>
                  <a:cubicBezTo>
                    <a:pt x="328083" y="518583"/>
                    <a:pt x="339597" y="519177"/>
                    <a:pt x="349250" y="514350"/>
                  </a:cubicBezTo>
                  <a:cubicBezTo>
                    <a:pt x="379719" y="499115"/>
                    <a:pt x="400681" y="463267"/>
                    <a:pt x="419100" y="438150"/>
                  </a:cubicBezTo>
                  <a:cubicBezTo>
                    <a:pt x="429868" y="423467"/>
                    <a:pt x="444457" y="410749"/>
                    <a:pt x="450850" y="393700"/>
                  </a:cubicBezTo>
                  <a:cubicBezTo>
                    <a:pt x="479093" y="318385"/>
                    <a:pt x="465514" y="360445"/>
                    <a:pt x="488950" y="266700"/>
                  </a:cubicBezTo>
                  <a:cubicBezTo>
                    <a:pt x="491067" y="239183"/>
                    <a:pt x="491877" y="211535"/>
                    <a:pt x="495300" y="184150"/>
                  </a:cubicBezTo>
                  <a:cubicBezTo>
                    <a:pt x="498235" y="160668"/>
                    <a:pt x="505565" y="137839"/>
                    <a:pt x="508000" y="114300"/>
                  </a:cubicBezTo>
                  <a:cubicBezTo>
                    <a:pt x="511927" y="76344"/>
                    <a:pt x="514350" y="0"/>
                    <a:pt x="514350" y="0"/>
                  </a:cubicBezTo>
                </a:path>
              </a:pathLst>
            </a:custGeom>
            <a:ln w="63500"/>
          </p:spPr>
          <p:style>
            <a:lnRef idx="1">
              <a:schemeClr val="accent1"/>
            </a:lnRef>
            <a:fillRef idx="0">
              <a:schemeClr val="accent1"/>
            </a:fillRef>
            <a:effectRef idx="0">
              <a:schemeClr val="accent1"/>
            </a:effectRef>
            <a:fontRef idx="minor">
              <a:schemeClr val="tx1"/>
            </a:fontRef>
          </p:style>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sp>
          <p:nvSpPr>
            <p:cNvPr id="200" name="フリーフォーム 199"/>
            <p:cNvSpPr/>
            <p:nvPr/>
          </p:nvSpPr>
          <p:spPr>
            <a:xfrm>
              <a:off x="7413171" y="4920342"/>
              <a:ext cx="213698" cy="642257"/>
            </a:xfrm>
            <a:custGeom>
              <a:avLst/>
              <a:gdLst>
                <a:gd name="connsiteX0" fmla="*/ 0 w 213698"/>
                <a:gd name="connsiteY0" fmla="*/ 0 h 642257"/>
                <a:gd name="connsiteX1" fmla="*/ 32658 w 213698"/>
                <a:gd name="connsiteY1" fmla="*/ 21771 h 642257"/>
                <a:gd name="connsiteX2" fmla="*/ 130629 w 213698"/>
                <a:gd name="connsiteY2" fmla="*/ 185057 h 642257"/>
                <a:gd name="connsiteX3" fmla="*/ 163286 w 213698"/>
                <a:gd name="connsiteY3" fmla="*/ 261257 h 642257"/>
                <a:gd name="connsiteX4" fmla="*/ 185058 w 213698"/>
                <a:gd name="connsiteY4" fmla="*/ 293914 h 642257"/>
                <a:gd name="connsiteX5" fmla="*/ 174172 w 213698"/>
                <a:gd name="connsiteY5" fmla="*/ 489857 h 642257"/>
                <a:gd name="connsiteX6" fmla="*/ 130629 w 213698"/>
                <a:gd name="connsiteY6" fmla="*/ 511629 h 642257"/>
                <a:gd name="connsiteX7" fmla="*/ 119743 w 213698"/>
                <a:gd name="connsiteY7" fmla="*/ 544286 h 642257"/>
                <a:gd name="connsiteX8" fmla="*/ 108858 w 213698"/>
                <a:gd name="connsiteY8" fmla="*/ 642257 h 64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698" h="642257">
                  <a:moveTo>
                    <a:pt x="0" y="0"/>
                  </a:moveTo>
                  <a:cubicBezTo>
                    <a:pt x="10886" y="7257"/>
                    <a:pt x="25113" y="11082"/>
                    <a:pt x="32658" y="21771"/>
                  </a:cubicBezTo>
                  <a:cubicBezTo>
                    <a:pt x="69263" y="73627"/>
                    <a:pt x="98826" y="130125"/>
                    <a:pt x="130629" y="185057"/>
                  </a:cubicBezTo>
                  <a:cubicBezTo>
                    <a:pt x="213698" y="328542"/>
                    <a:pt x="107552" y="149793"/>
                    <a:pt x="163286" y="261257"/>
                  </a:cubicBezTo>
                  <a:cubicBezTo>
                    <a:pt x="169137" y="272959"/>
                    <a:pt x="177801" y="283028"/>
                    <a:pt x="185058" y="293914"/>
                  </a:cubicBezTo>
                  <a:cubicBezTo>
                    <a:pt x="181429" y="359228"/>
                    <a:pt x="190038" y="426395"/>
                    <a:pt x="174172" y="489857"/>
                  </a:cubicBezTo>
                  <a:cubicBezTo>
                    <a:pt x="170236" y="505600"/>
                    <a:pt x="142104" y="500154"/>
                    <a:pt x="130629" y="511629"/>
                  </a:cubicBezTo>
                  <a:cubicBezTo>
                    <a:pt x="122515" y="519743"/>
                    <a:pt x="123372" y="533400"/>
                    <a:pt x="119743" y="544286"/>
                  </a:cubicBezTo>
                  <a:cubicBezTo>
                    <a:pt x="107069" y="620338"/>
                    <a:pt x="108858" y="587528"/>
                    <a:pt x="108858" y="642257"/>
                  </a:cubicBezTo>
                </a:path>
              </a:pathLst>
            </a:custGeom>
            <a:ln w="63500"/>
          </p:spPr>
          <p:style>
            <a:lnRef idx="1">
              <a:schemeClr val="accent1"/>
            </a:lnRef>
            <a:fillRef idx="0">
              <a:schemeClr val="accent1"/>
            </a:fillRef>
            <a:effectRef idx="0">
              <a:schemeClr val="accent1"/>
            </a:effectRef>
            <a:fontRef idx="minor">
              <a:schemeClr val="tx1"/>
            </a:fontRef>
          </p:style>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grpSp>
      <p:grpSp>
        <p:nvGrpSpPr>
          <p:cNvPr id="191" name="グループ化 190"/>
          <p:cNvGrpSpPr/>
          <p:nvPr/>
        </p:nvGrpSpPr>
        <p:grpSpPr>
          <a:xfrm flipH="1">
            <a:off x="8388287" y="1916767"/>
            <a:ext cx="256938" cy="397918"/>
            <a:chOff x="7048500" y="1206500"/>
            <a:chExt cx="666750" cy="1032598"/>
          </a:xfrm>
        </p:grpSpPr>
        <p:sp>
          <p:nvSpPr>
            <p:cNvPr id="197" name="フリーフォーム 196"/>
            <p:cNvSpPr/>
            <p:nvPr/>
          </p:nvSpPr>
          <p:spPr>
            <a:xfrm>
              <a:off x="7048500" y="1206500"/>
              <a:ext cx="514350" cy="520700"/>
            </a:xfrm>
            <a:custGeom>
              <a:avLst/>
              <a:gdLst>
                <a:gd name="connsiteX0" fmla="*/ 0 w 514350"/>
                <a:gd name="connsiteY0" fmla="*/ 44450 h 520700"/>
                <a:gd name="connsiteX1" fmla="*/ 120650 w 514350"/>
                <a:gd name="connsiteY1" fmla="*/ 279400 h 520700"/>
                <a:gd name="connsiteX2" fmla="*/ 158750 w 514350"/>
                <a:gd name="connsiteY2" fmla="*/ 374650 h 520700"/>
                <a:gd name="connsiteX3" fmla="*/ 171450 w 514350"/>
                <a:gd name="connsiteY3" fmla="*/ 406400 h 520700"/>
                <a:gd name="connsiteX4" fmla="*/ 184150 w 514350"/>
                <a:gd name="connsiteY4" fmla="*/ 444500 h 520700"/>
                <a:gd name="connsiteX5" fmla="*/ 260350 w 514350"/>
                <a:gd name="connsiteY5" fmla="*/ 501650 h 520700"/>
                <a:gd name="connsiteX6" fmla="*/ 285750 w 514350"/>
                <a:gd name="connsiteY6" fmla="*/ 514350 h 520700"/>
                <a:gd name="connsiteX7" fmla="*/ 317500 w 514350"/>
                <a:gd name="connsiteY7" fmla="*/ 520700 h 520700"/>
                <a:gd name="connsiteX8" fmla="*/ 349250 w 514350"/>
                <a:gd name="connsiteY8" fmla="*/ 514350 h 520700"/>
                <a:gd name="connsiteX9" fmla="*/ 419100 w 514350"/>
                <a:gd name="connsiteY9" fmla="*/ 438150 h 520700"/>
                <a:gd name="connsiteX10" fmla="*/ 450850 w 514350"/>
                <a:gd name="connsiteY10" fmla="*/ 393700 h 520700"/>
                <a:gd name="connsiteX11" fmla="*/ 488950 w 514350"/>
                <a:gd name="connsiteY11" fmla="*/ 266700 h 520700"/>
                <a:gd name="connsiteX12" fmla="*/ 495300 w 514350"/>
                <a:gd name="connsiteY12" fmla="*/ 184150 h 520700"/>
                <a:gd name="connsiteX13" fmla="*/ 508000 w 514350"/>
                <a:gd name="connsiteY13" fmla="*/ 114300 h 520700"/>
                <a:gd name="connsiteX14" fmla="*/ 514350 w 514350"/>
                <a:gd name="connsiteY14" fmla="*/ 0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4350" h="520700">
                  <a:moveTo>
                    <a:pt x="0" y="44450"/>
                  </a:moveTo>
                  <a:cubicBezTo>
                    <a:pt x="40217" y="122767"/>
                    <a:pt x="81278" y="200655"/>
                    <a:pt x="120650" y="279400"/>
                  </a:cubicBezTo>
                  <a:cubicBezTo>
                    <a:pt x="151222" y="340544"/>
                    <a:pt x="139628" y="322064"/>
                    <a:pt x="158750" y="374650"/>
                  </a:cubicBezTo>
                  <a:cubicBezTo>
                    <a:pt x="162645" y="385362"/>
                    <a:pt x="167555" y="395688"/>
                    <a:pt x="171450" y="406400"/>
                  </a:cubicBezTo>
                  <a:cubicBezTo>
                    <a:pt x="176025" y="418981"/>
                    <a:pt x="173986" y="435788"/>
                    <a:pt x="184150" y="444500"/>
                  </a:cubicBezTo>
                  <a:cubicBezTo>
                    <a:pt x="226674" y="480949"/>
                    <a:pt x="219011" y="478684"/>
                    <a:pt x="260350" y="501650"/>
                  </a:cubicBezTo>
                  <a:cubicBezTo>
                    <a:pt x="268625" y="506247"/>
                    <a:pt x="276770" y="511357"/>
                    <a:pt x="285750" y="514350"/>
                  </a:cubicBezTo>
                  <a:cubicBezTo>
                    <a:pt x="295989" y="517763"/>
                    <a:pt x="306917" y="518583"/>
                    <a:pt x="317500" y="520700"/>
                  </a:cubicBezTo>
                  <a:cubicBezTo>
                    <a:pt x="328083" y="518583"/>
                    <a:pt x="339597" y="519177"/>
                    <a:pt x="349250" y="514350"/>
                  </a:cubicBezTo>
                  <a:cubicBezTo>
                    <a:pt x="379719" y="499115"/>
                    <a:pt x="400681" y="463267"/>
                    <a:pt x="419100" y="438150"/>
                  </a:cubicBezTo>
                  <a:cubicBezTo>
                    <a:pt x="429868" y="423467"/>
                    <a:pt x="444457" y="410749"/>
                    <a:pt x="450850" y="393700"/>
                  </a:cubicBezTo>
                  <a:cubicBezTo>
                    <a:pt x="479093" y="318385"/>
                    <a:pt x="465514" y="360445"/>
                    <a:pt x="488950" y="266700"/>
                  </a:cubicBezTo>
                  <a:cubicBezTo>
                    <a:pt x="491067" y="239183"/>
                    <a:pt x="491877" y="211535"/>
                    <a:pt x="495300" y="184150"/>
                  </a:cubicBezTo>
                  <a:cubicBezTo>
                    <a:pt x="498235" y="160668"/>
                    <a:pt x="505565" y="137839"/>
                    <a:pt x="508000" y="114300"/>
                  </a:cubicBezTo>
                  <a:cubicBezTo>
                    <a:pt x="511927" y="76344"/>
                    <a:pt x="514350" y="0"/>
                    <a:pt x="514350" y="0"/>
                  </a:cubicBezTo>
                </a:path>
              </a:pathLst>
            </a:custGeom>
            <a:ln w="63500"/>
          </p:spPr>
          <p:style>
            <a:lnRef idx="1">
              <a:schemeClr val="accent1"/>
            </a:lnRef>
            <a:fillRef idx="0">
              <a:schemeClr val="accent1"/>
            </a:fillRef>
            <a:effectRef idx="0">
              <a:schemeClr val="accent1"/>
            </a:effectRef>
            <a:fontRef idx="minor">
              <a:schemeClr val="tx1"/>
            </a:fontRef>
          </p:style>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sp>
          <p:nvSpPr>
            <p:cNvPr id="198" name="フリーフォーム 197"/>
            <p:cNvSpPr/>
            <p:nvPr/>
          </p:nvSpPr>
          <p:spPr>
            <a:xfrm rot="10348708">
              <a:off x="7200900" y="1718398"/>
              <a:ext cx="514350" cy="520700"/>
            </a:xfrm>
            <a:custGeom>
              <a:avLst/>
              <a:gdLst>
                <a:gd name="connsiteX0" fmla="*/ 0 w 514350"/>
                <a:gd name="connsiteY0" fmla="*/ 44450 h 520700"/>
                <a:gd name="connsiteX1" fmla="*/ 120650 w 514350"/>
                <a:gd name="connsiteY1" fmla="*/ 279400 h 520700"/>
                <a:gd name="connsiteX2" fmla="*/ 158750 w 514350"/>
                <a:gd name="connsiteY2" fmla="*/ 374650 h 520700"/>
                <a:gd name="connsiteX3" fmla="*/ 171450 w 514350"/>
                <a:gd name="connsiteY3" fmla="*/ 406400 h 520700"/>
                <a:gd name="connsiteX4" fmla="*/ 184150 w 514350"/>
                <a:gd name="connsiteY4" fmla="*/ 444500 h 520700"/>
                <a:gd name="connsiteX5" fmla="*/ 260350 w 514350"/>
                <a:gd name="connsiteY5" fmla="*/ 501650 h 520700"/>
                <a:gd name="connsiteX6" fmla="*/ 285750 w 514350"/>
                <a:gd name="connsiteY6" fmla="*/ 514350 h 520700"/>
                <a:gd name="connsiteX7" fmla="*/ 317500 w 514350"/>
                <a:gd name="connsiteY7" fmla="*/ 520700 h 520700"/>
                <a:gd name="connsiteX8" fmla="*/ 349250 w 514350"/>
                <a:gd name="connsiteY8" fmla="*/ 514350 h 520700"/>
                <a:gd name="connsiteX9" fmla="*/ 419100 w 514350"/>
                <a:gd name="connsiteY9" fmla="*/ 438150 h 520700"/>
                <a:gd name="connsiteX10" fmla="*/ 450850 w 514350"/>
                <a:gd name="connsiteY10" fmla="*/ 393700 h 520700"/>
                <a:gd name="connsiteX11" fmla="*/ 488950 w 514350"/>
                <a:gd name="connsiteY11" fmla="*/ 266700 h 520700"/>
                <a:gd name="connsiteX12" fmla="*/ 495300 w 514350"/>
                <a:gd name="connsiteY12" fmla="*/ 184150 h 520700"/>
                <a:gd name="connsiteX13" fmla="*/ 508000 w 514350"/>
                <a:gd name="connsiteY13" fmla="*/ 114300 h 520700"/>
                <a:gd name="connsiteX14" fmla="*/ 514350 w 514350"/>
                <a:gd name="connsiteY14" fmla="*/ 0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4350" h="520700">
                  <a:moveTo>
                    <a:pt x="0" y="44450"/>
                  </a:moveTo>
                  <a:cubicBezTo>
                    <a:pt x="40217" y="122767"/>
                    <a:pt x="81278" y="200655"/>
                    <a:pt x="120650" y="279400"/>
                  </a:cubicBezTo>
                  <a:cubicBezTo>
                    <a:pt x="151222" y="340544"/>
                    <a:pt x="139628" y="322064"/>
                    <a:pt x="158750" y="374650"/>
                  </a:cubicBezTo>
                  <a:cubicBezTo>
                    <a:pt x="162645" y="385362"/>
                    <a:pt x="167555" y="395688"/>
                    <a:pt x="171450" y="406400"/>
                  </a:cubicBezTo>
                  <a:cubicBezTo>
                    <a:pt x="176025" y="418981"/>
                    <a:pt x="173986" y="435788"/>
                    <a:pt x="184150" y="444500"/>
                  </a:cubicBezTo>
                  <a:cubicBezTo>
                    <a:pt x="226674" y="480949"/>
                    <a:pt x="219011" y="478684"/>
                    <a:pt x="260350" y="501650"/>
                  </a:cubicBezTo>
                  <a:cubicBezTo>
                    <a:pt x="268625" y="506247"/>
                    <a:pt x="276770" y="511357"/>
                    <a:pt x="285750" y="514350"/>
                  </a:cubicBezTo>
                  <a:cubicBezTo>
                    <a:pt x="295989" y="517763"/>
                    <a:pt x="306917" y="518583"/>
                    <a:pt x="317500" y="520700"/>
                  </a:cubicBezTo>
                  <a:cubicBezTo>
                    <a:pt x="328083" y="518583"/>
                    <a:pt x="339597" y="519177"/>
                    <a:pt x="349250" y="514350"/>
                  </a:cubicBezTo>
                  <a:cubicBezTo>
                    <a:pt x="379719" y="499115"/>
                    <a:pt x="400681" y="463267"/>
                    <a:pt x="419100" y="438150"/>
                  </a:cubicBezTo>
                  <a:cubicBezTo>
                    <a:pt x="429868" y="423467"/>
                    <a:pt x="444457" y="410749"/>
                    <a:pt x="450850" y="393700"/>
                  </a:cubicBezTo>
                  <a:cubicBezTo>
                    <a:pt x="479093" y="318385"/>
                    <a:pt x="465514" y="360445"/>
                    <a:pt x="488950" y="266700"/>
                  </a:cubicBezTo>
                  <a:cubicBezTo>
                    <a:pt x="491067" y="239183"/>
                    <a:pt x="491877" y="211535"/>
                    <a:pt x="495300" y="184150"/>
                  </a:cubicBezTo>
                  <a:cubicBezTo>
                    <a:pt x="498235" y="160668"/>
                    <a:pt x="505565" y="137839"/>
                    <a:pt x="508000" y="114300"/>
                  </a:cubicBezTo>
                  <a:cubicBezTo>
                    <a:pt x="511927" y="76344"/>
                    <a:pt x="514350" y="0"/>
                    <a:pt x="514350" y="0"/>
                  </a:cubicBezTo>
                </a:path>
              </a:pathLst>
            </a:custGeom>
            <a:ln w="63500"/>
          </p:spPr>
          <p:style>
            <a:lnRef idx="1">
              <a:schemeClr val="accent1"/>
            </a:lnRef>
            <a:fillRef idx="0">
              <a:schemeClr val="accent1"/>
            </a:fillRef>
            <a:effectRef idx="0">
              <a:schemeClr val="accent1"/>
            </a:effectRef>
            <a:fontRef idx="minor">
              <a:schemeClr val="tx1"/>
            </a:fontRef>
          </p:style>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grpSp>
      <p:cxnSp>
        <p:nvCxnSpPr>
          <p:cNvPr id="192" name="直線矢印コネクタ 191"/>
          <p:cNvCxnSpPr/>
          <p:nvPr/>
        </p:nvCxnSpPr>
        <p:spPr>
          <a:xfrm flipV="1">
            <a:off x="6876130" y="4932167"/>
            <a:ext cx="0" cy="801025"/>
          </a:xfrm>
          <a:prstGeom prst="straightConnector1">
            <a:avLst/>
          </a:prstGeom>
          <a:ln w="63500">
            <a:solidFill>
              <a:srgbClr val="FF0000"/>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193" name="正方形/長方形 192"/>
          <p:cNvSpPr/>
          <p:nvPr/>
        </p:nvSpPr>
        <p:spPr>
          <a:xfrm>
            <a:off x="7034080" y="5221261"/>
            <a:ext cx="1331640" cy="523220"/>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2800" b="1" dirty="0" smtClean="0">
                <a:solidFill>
                  <a:srgbClr val="FF0000"/>
                </a:solidFill>
                <a:latin typeface="Meiryo UI" pitchFamily="50" charset="-128"/>
                <a:ea typeface="Meiryo UI" pitchFamily="50" charset="-128"/>
              </a:rPr>
              <a:t>3%</a:t>
            </a:r>
          </a:p>
        </p:txBody>
      </p:sp>
      <p:sp>
        <p:nvSpPr>
          <p:cNvPr id="194" name="四角形吹き出し 193"/>
          <p:cNvSpPr/>
          <p:nvPr/>
        </p:nvSpPr>
        <p:spPr>
          <a:xfrm>
            <a:off x="3419746" y="5733192"/>
            <a:ext cx="4524212" cy="476255"/>
          </a:xfrm>
          <a:prstGeom prst="wedgeRectCallout">
            <a:avLst>
              <a:gd name="adj1" fmla="val -46024"/>
              <a:gd name="adj2" fmla="val -103828"/>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sp>
        <p:nvSpPr>
          <p:cNvPr id="196" name="四角形吹き出し 195"/>
          <p:cNvSpPr/>
          <p:nvPr/>
        </p:nvSpPr>
        <p:spPr>
          <a:xfrm>
            <a:off x="5621763" y="4509056"/>
            <a:ext cx="3035686" cy="442677"/>
          </a:xfrm>
          <a:prstGeom prst="wedgeRectCallout">
            <a:avLst>
              <a:gd name="adj1" fmla="val 2327"/>
              <a:gd name="adj2" fmla="val -210115"/>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b="1">
              <a:latin typeface="Meiryo UI" pitchFamily="50" charset="-128"/>
              <a:ea typeface="Meiryo UI" pitchFamily="50" charset="-128"/>
            </a:endParaRPr>
          </a:p>
        </p:txBody>
      </p:sp>
    </p:spTree>
    <p:extLst>
      <p:ext uri="{BB962C8B-B14F-4D97-AF65-F5344CB8AC3E}">
        <p14:creationId xmlns:p14="http://schemas.microsoft.com/office/powerpoint/2010/main" val="3192701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3191" y="179482"/>
            <a:ext cx="2580386" cy="461665"/>
          </a:xfrm>
        </p:spPr>
        <p:txBody>
          <a:bodyPr/>
          <a:lstStyle/>
          <a:p>
            <a:pPr algn="l"/>
            <a:r>
              <a:rPr lang="en-US" altLang="ja-JP" b="1" dirty="0" smtClean="0">
                <a:latin typeface="Meiryo UI" panose="020B0604030504040204" pitchFamily="50" charset="-128"/>
                <a:ea typeface="Meiryo UI" panose="020B0604030504040204" pitchFamily="50" charset="-128"/>
              </a:rPr>
              <a:t>3-2.  Attention</a:t>
            </a:r>
            <a:endParaRPr kumimoji="1" lang="ja-JP" altLang="en-US" b="1" dirty="0">
              <a:latin typeface="Meiryo UI" panose="020B0604030504040204" pitchFamily="50" charset="-128"/>
              <a:ea typeface="Meiryo UI" panose="020B0604030504040204" pitchFamily="50" charset="-128"/>
            </a:endParaRPr>
          </a:p>
        </p:txBody>
      </p:sp>
      <p:sp>
        <p:nvSpPr>
          <p:cNvPr id="5" name="タイトル 1"/>
          <p:cNvSpPr txBox="1">
            <a:spLocks/>
          </p:cNvSpPr>
          <p:nvPr/>
        </p:nvSpPr>
        <p:spPr bwMode="gray">
          <a:xfrm>
            <a:off x="899490" y="1988800"/>
            <a:ext cx="6984970" cy="830997"/>
          </a:xfrm>
          <a:prstGeom prst="rect">
            <a:avLst/>
          </a:prstGeom>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r>
              <a:rPr lang="en-US" altLang="ja-JP" b="1" dirty="0" smtClean="0">
                <a:latin typeface="Meiryo UI" panose="020B0604030504040204" pitchFamily="50" charset="-128"/>
                <a:ea typeface="Meiryo UI" panose="020B0604030504040204" pitchFamily="50" charset="-128"/>
              </a:rPr>
              <a:t>“Chromosomes”, “genes”, </a:t>
            </a:r>
            <a:r>
              <a:rPr lang="en-US" altLang="ja-JP" b="1" dirty="0">
                <a:latin typeface="Meiryo UI" panose="020B0604030504040204" pitchFamily="50" charset="-128"/>
                <a:ea typeface="Meiryo UI" panose="020B0604030504040204" pitchFamily="50" charset="-128"/>
              </a:rPr>
              <a:t>and </a:t>
            </a:r>
            <a:r>
              <a:rPr lang="en-US" altLang="ja-JP" b="1" dirty="0" smtClean="0">
                <a:latin typeface="Meiryo UI" panose="020B0604030504040204" pitchFamily="50" charset="-128"/>
                <a:ea typeface="Meiryo UI" panose="020B0604030504040204" pitchFamily="50" charset="-128"/>
              </a:rPr>
              <a:t>“DNA” </a:t>
            </a:r>
            <a:r>
              <a:rPr lang="en-US" altLang="ja-JP" b="1" dirty="0">
                <a:latin typeface="Meiryo UI" panose="020B0604030504040204" pitchFamily="50" charset="-128"/>
                <a:ea typeface="Meiryo UI" panose="020B0604030504040204" pitchFamily="50" charset="-128"/>
              </a:rPr>
              <a:t>have different </a:t>
            </a:r>
            <a:r>
              <a:rPr lang="en-US" altLang="ja-JP" b="1" dirty="0" smtClean="0">
                <a:latin typeface="Meiryo UI" panose="020B0604030504040204" pitchFamily="50" charset="-128"/>
                <a:ea typeface="Meiryo UI" panose="020B0604030504040204" pitchFamily="50" charset="-128"/>
              </a:rPr>
              <a:t>meanings, however…</a:t>
            </a:r>
            <a:endParaRPr lang="ja-JP" altLang="en-US" b="1" dirty="0">
              <a:latin typeface="Meiryo UI" panose="020B0604030504040204" pitchFamily="50" charset="-128"/>
              <a:ea typeface="Meiryo UI" panose="020B0604030504040204" pitchFamily="50" charset="-128"/>
            </a:endParaRPr>
          </a:p>
        </p:txBody>
      </p:sp>
      <p:sp>
        <p:nvSpPr>
          <p:cNvPr id="6" name="タイトル 1"/>
          <p:cNvSpPr txBox="1">
            <a:spLocks/>
          </p:cNvSpPr>
          <p:nvPr/>
        </p:nvSpPr>
        <p:spPr bwMode="gray">
          <a:xfrm>
            <a:off x="899490" y="3399474"/>
            <a:ext cx="6984970" cy="830997"/>
          </a:xfrm>
          <a:prstGeom prst="rect">
            <a:avLst/>
          </a:prstGeom>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r>
              <a:rPr lang="en-US" altLang="ja-JP" b="1" dirty="0">
                <a:latin typeface="Meiryo UI" panose="020B0604030504040204" pitchFamily="50" charset="-128"/>
                <a:ea typeface="Meiryo UI" panose="020B0604030504040204" pitchFamily="50" charset="-128"/>
              </a:rPr>
              <a:t>I think it would be confusing to try to explain exactly </a:t>
            </a:r>
            <a:r>
              <a:rPr lang="en-US" altLang="ja-JP" b="1" dirty="0" smtClean="0">
                <a:latin typeface="Meiryo UI" panose="020B0604030504040204" pitchFamily="50" charset="-128"/>
                <a:ea typeface="Meiryo UI" panose="020B0604030504040204" pitchFamily="50" charset="-128"/>
              </a:rPr>
              <a:t>them</a:t>
            </a:r>
            <a:endParaRPr lang="ja-JP" altLang="en-US" b="1" dirty="0">
              <a:latin typeface="Meiryo UI" panose="020B0604030504040204" pitchFamily="50" charset="-128"/>
              <a:ea typeface="Meiryo UI" panose="020B0604030504040204" pitchFamily="50" charset="-128"/>
            </a:endParaRPr>
          </a:p>
        </p:txBody>
      </p:sp>
      <p:sp>
        <p:nvSpPr>
          <p:cNvPr id="7" name="タイトル 1"/>
          <p:cNvSpPr txBox="1">
            <a:spLocks/>
          </p:cNvSpPr>
          <p:nvPr/>
        </p:nvSpPr>
        <p:spPr bwMode="gray">
          <a:xfrm>
            <a:off x="899490" y="4779979"/>
            <a:ext cx="6984970" cy="769441"/>
          </a:xfrm>
          <a:prstGeom prst="rect">
            <a:avLst/>
          </a:prstGeom>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r>
              <a:rPr lang="en-US" altLang="ja-JP" b="1" dirty="0">
                <a:solidFill>
                  <a:srgbClr val="0000FF"/>
                </a:solidFill>
                <a:latin typeface="Meiryo UI" panose="020B0604030504040204" pitchFamily="50" charset="-128"/>
                <a:ea typeface="Meiryo UI" panose="020B0604030504040204" pitchFamily="50" charset="-128"/>
              </a:rPr>
              <a:t>In this </a:t>
            </a:r>
            <a:r>
              <a:rPr lang="en-US" altLang="ja-JP" b="1" dirty="0" smtClean="0">
                <a:solidFill>
                  <a:srgbClr val="0000FF"/>
                </a:solidFill>
                <a:latin typeface="Meiryo UI" panose="020B0604030504040204" pitchFamily="50" charset="-128"/>
                <a:ea typeface="Meiryo UI" panose="020B0604030504040204" pitchFamily="50" charset="-128"/>
              </a:rPr>
              <a:t>class, </a:t>
            </a:r>
            <a:r>
              <a:rPr lang="en-US" altLang="ja-JP" b="1" dirty="0">
                <a:solidFill>
                  <a:srgbClr val="0000FF"/>
                </a:solidFill>
                <a:latin typeface="Meiryo UI" panose="020B0604030504040204" pitchFamily="50" charset="-128"/>
                <a:ea typeface="Meiryo UI" panose="020B0604030504040204" pitchFamily="50" charset="-128"/>
              </a:rPr>
              <a:t>I</a:t>
            </a:r>
            <a:r>
              <a:rPr lang="en-US" altLang="ja-JP" b="1" dirty="0" smtClean="0">
                <a:solidFill>
                  <a:srgbClr val="0000FF"/>
                </a:solidFill>
                <a:latin typeface="Meiryo UI" panose="020B0604030504040204" pitchFamily="50" charset="-128"/>
                <a:ea typeface="Meiryo UI" panose="020B0604030504040204" pitchFamily="50" charset="-128"/>
              </a:rPr>
              <a:t> </a:t>
            </a:r>
            <a:r>
              <a:rPr lang="en-US" altLang="ja-JP" b="1" dirty="0">
                <a:solidFill>
                  <a:srgbClr val="0000FF"/>
                </a:solidFill>
                <a:latin typeface="Meiryo UI" panose="020B0604030504040204" pitchFamily="50" charset="-128"/>
                <a:ea typeface="Meiryo UI" panose="020B0604030504040204" pitchFamily="50" charset="-128"/>
              </a:rPr>
              <a:t>will use </a:t>
            </a:r>
            <a:r>
              <a:rPr lang="en-US" altLang="ja-JP" b="1" dirty="0" smtClean="0">
                <a:solidFill>
                  <a:srgbClr val="0000FF"/>
                </a:solidFill>
                <a:latin typeface="Meiryo UI" panose="020B0604030504040204" pitchFamily="50" charset="-128"/>
                <a:ea typeface="Meiryo UI" panose="020B0604030504040204" pitchFamily="50" charset="-128"/>
              </a:rPr>
              <a:t>just "</a:t>
            </a:r>
            <a:r>
              <a:rPr lang="en-US" altLang="ja-JP" b="1" dirty="0">
                <a:solidFill>
                  <a:srgbClr val="0000FF"/>
                </a:solidFill>
                <a:latin typeface="Meiryo UI" panose="020B0604030504040204" pitchFamily="50" charset="-128"/>
                <a:ea typeface="Meiryo UI" panose="020B0604030504040204" pitchFamily="50" charset="-128"/>
              </a:rPr>
              <a:t>gene”</a:t>
            </a:r>
            <a:br>
              <a:rPr lang="en-US" altLang="ja-JP" b="1" dirty="0">
                <a:solidFill>
                  <a:srgbClr val="0000FF"/>
                </a:solidFill>
                <a:latin typeface="Meiryo UI" panose="020B0604030504040204" pitchFamily="50" charset="-128"/>
                <a:ea typeface="Meiryo UI" panose="020B0604030504040204" pitchFamily="50" charset="-128"/>
              </a:rPr>
            </a:br>
            <a:r>
              <a:rPr lang="en-US" altLang="ja-JP" sz="2000" b="1" dirty="0" smtClean="0">
                <a:solidFill>
                  <a:srgbClr val="0000FF"/>
                </a:solidFill>
                <a:latin typeface="Meiryo UI" panose="020B0604030504040204" pitchFamily="50" charset="-128"/>
                <a:ea typeface="Meiryo UI" panose="020B0604030504040204" pitchFamily="50" charset="-128"/>
              </a:rPr>
              <a:t>(“Chromosomes</a:t>
            </a:r>
            <a:r>
              <a:rPr lang="en-US" altLang="ja-JP" sz="2000" b="1" dirty="0">
                <a:solidFill>
                  <a:srgbClr val="0000FF"/>
                </a:solidFill>
                <a:latin typeface="Meiryo UI" panose="020B0604030504040204" pitchFamily="50" charset="-128"/>
                <a:ea typeface="Meiryo UI" panose="020B0604030504040204" pitchFamily="50" charset="-128"/>
              </a:rPr>
              <a:t>" is the correct word</a:t>
            </a:r>
            <a:r>
              <a:rPr lang="en-US" altLang="ja-JP" sz="2000" b="1" dirty="0" smtClean="0">
                <a:solidFill>
                  <a:srgbClr val="0000FF"/>
                </a:solidFill>
                <a:latin typeface="Meiryo UI" panose="020B0604030504040204" pitchFamily="50" charset="-128"/>
                <a:ea typeface="Meiryo UI" panose="020B0604030504040204" pitchFamily="50" charset="-128"/>
              </a:rPr>
              <a:t>.)</a:t>
            </a:r>
            <a:endParaRPr lang="ja-JP" altLang="en-US" sz="2000" b="1" dirty="0">
              <a:solidFill>
                <a:srgbClr val="0000FF"/>
              </a:solidFill>
              <a:latin typeface="Meiryo UI" panose="020B0604030504040204" pitchFamily="50" charset="-128"/>
              <a:ea typeface="Meiryo UI" panose="020B0604030504040204" pitchFamily="50" charset="-128"/>
            </a:endParaRPr>
          </a:p>
        </p:txBody>
      </p:sp>
      <p:sp>
        <p:nvSpPr>
          <p:cNvPr id="3" name="下矢印 2"/>
          <p:cNvSpPr/>
          <p:nvPr/>
        </p:nvSpPr>
        <p:spPr>
          <a:xfrm>
            <a:off x="3923910" y="2838619"/>
            <a:ext cx="936130" cy="477577"/>
          </a:xfrm>
          <a:prstGeom prst="downArrow">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 name="下矢印 7"/>
          <p:cNvSpPr/>
          <p:nvPr/>
        </p:nvSpPr>
        <p:spPr>
          <a:xfrm>
            <a:off x="3923910" y="4250510"/>
            <a:ext cx="936130" cy="477577"/>
          </a:xfrm>
          <a:prstGeom prst="downArrow">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1546160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113191" y="116540"/>
            <a:ext cx="6644319" cy="523220"/>
          </a:xfrm>
        </p:spPr>
        <p:txBody>
          <a:bodyPr/>
          <a:lstStyle/>
          <a:p>
            <a:pPr algn="l"/>
            <a:r>
              <a:rPr lang="en-US" altLang="ja-JP" sz="2800" b="1" dirty="0" smtClean="0">
                <a:latin typeface="Meiryo UI" pitchFamily="50" charset="-128"/>
                <a:ea typeface="Meiryo UI" pitchFamily="50" charset="-128"/>
              </a:rPr>
              <a:t>3.3 </a:t>
            </a:r>
            <a:r>
              <a:rPr lang="en-US" altLang="ja-JP" sz="2800" b="1" dirty="0" smtClean="0">
                <a:latin typeface="Meiryo UI" pitchFamily="50" charset="-128"/>
                <a:ea typeface="Meiryo UI" pitchFamily="50" charset="-128"/>
              </a:rPr>
              <a:t>What’s Genetic </a:t>
            </a:r>
            <a:r>
              <a:rPr lang="en-US" altLang="ja-JP" sz="2800" b="1" dirty="0">
                <a:latin typeface="Meiryo UI" pitchFamily="50" charset="-128"/>
                <a:ea typeface="Meiryo UI" pitchFamily="50" charset="-128"/>
              </a:rPr>
              <a:t>Algorism(GA</a:t>
            </a:r>
            <a:r>
              <a:rPr lang="en-US" altLang="ja-JP" sz="2800" b="1" dirty="0" smtClean="0">
                <a:latin typeface="Meiryo UI" pitchFamily="50" charset="-128"/>
                <a:ea typeface="Meiryo UI" pitchFamily="50" charset="-128"/>
              </a:rPr>
              <a:t>)”</a:t>
            </a:r>
            <a:endParaRPr kumimoji="1" lang="ja-JP" altLang="en-US" sz="2800" b="1" dirty="0">
              <a:latin typeface="Meiryo UI" pitchFamily="50" charset="-128"/>
              <a:ea typeface="Meiryo UI" pitchFamily="50" charset="-128"/>
            </a:endParaRPr>
          </a:p>
        </p:txBody>
      </p:sp>
      <p:sp>
        <p:nvSpPr>
          <p:cNvPr id="21" name="正方形/長方形 20"/>
          <p:cNvSpPr/>
          <p:nvPr/>
        </p:nvSpPr>
        <p:spPr>
          <a:xfrm>
            <a:off x="0" y="860390"/>
            <a:ext cx="9108630" cy="954107"/>
          </a:xfrm>
          <a:prstGeom prst="rect">
            <a:avLst/>
          </a:prstGeom>
          <a:solidFill>
            <a:schemeClr val="bg1">
              <a:lumMod val="95000"/>
            </a:schemeClr>
          </a:solidFill>
        </p:spPr>
        <p:txBody>
          <a:bodyPr wrap="square">
            <a:spAutoFit/>
          </a:bodyPr>
          <a:lstStyle/>
          <a:p>
            <a:pPr algn="ctr"/>
            <a:r>
              <a:rPr lang="en-US" altLang="ja-JP" sz="2800" b="1" dirty="0">
                <a:solidFill>
                  <a:srgbClr val="000066"/>
                </a:solidFill>
                <a:latin typeface="Meiryo UI" panose="020B0604030504040204" pitchFamily="50" charset="-128"/>
                <a:ea typeface="Meiryo UI" panose="020B0604030504040204" pitchFamily="50" charset="-128"/>
              </a:rPr>
              <a:t>Ultra-fast solution search method that takes advantage of genetic mechanisms</a:t>
            </a:r>
            <a:endParaRPr lang="ja-JP" altLang="en-US" sz="2800" b="1" dirty="0">
              <a:solidFill>
                <a:srgbClr val="000066"/>
              </a:solidFill>
              <a:latin typeface="Meiryo UI" panose="020B0604030504040204" pitchFamily="50" charset="-128"/>
              <a:ea typeface="Meiryo UI" panose="020B0604030504040204" pitchFamily="50" charset="-128"/>
            </a:endParaRPr>
          </a:p>
        </p:txBody>
      </p:sp>
      <p:sp>
        <p:nvSpPr>
          <p:cNvPr id="22" name="タイトル 1"/>
          <p:cNvSpPr txBox="1">
            <a:spLocks/>
          </p:cNvSpPr>
          <p:nvPr/>
        </p:nvSpPr>
        <p:spPr bwMode="gray">
          <a:xfrm>
            <a:off x="0" y="1985969"/>
            <a:ext cx="9149945" cy="2739211"/>
          </a:xfrm>
          <a:prstGeom prst="rect">
            <a:avLst/>
          </a:prstGeom>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pPr algn="l"/>
            <a:r>
              <a:rPr lang="ja-JP" altLang="en-US" b="1" dirty="0" smtClean="0">
                <a:latin typeface="Meiryo UI" panose="020B0604030504040204" pitchFamily="50" charset="-128"/>
                <a:ea typeface="Meiryo UI" panose="020B0604030504040204" pitchFamily="50" charset="-128"/>
              </a:rPr>
              <a:t>■</a:t>
            </a:r>
            <a:r>
              <a:rPr lang="en-US" altLang="ja-JP" b="1" dirty="0">
                <a:latin typeface="Meiryo UI" panose="020B0604030504040204" pitchFamily="50" charset="-128"/>
                <a:ea typeface="Meiryo UI" panose="020B0604030504040204" pitchFamily="50" charset="-128"/>
              </a:rPr>
              <a:t> Super-improved version of random search </a:t>
            </a:r>
            <a:r>
              <a:rPr lang="en-US" altLang="ja-JP" b="1" dirty="0" smtClean="0">
                <a:latin typeface="Meiryo UI" panose="020B0604030504040204" pitchFamily="50" charset="-128"/>
                <a:ea typeface="Meiryo UI" panose="020B0604030504040204" pitchFamily="50" charset="-128"/>
              </a:rPr>
              <a:t/>
            </a:r>
            <a:br>
              <a:rPr lang="en-US" altLang="ja-JP" b="1" dirty="0" smtClean="0">
                <a:latin typeface="Meiryo UI" panose="020B0604030504040204" pitchFamily="50" charset="-128"/>
                <a:ea typeface="Meiryo UI" panose="020B0604030504040204" pitchFamily="50" charset="-128"/>
              </a:rPr>
            </a:br>
            <a:r>
              <a:rPr lang="en-US" altLang="ja-JP" b="1" dirty="0" smtClean="0">
                <a:latin typeface="Meiryo UI" panose="020B0604030504040204" pitchFamily="50" charset="-128"/>
                <a:ea typeface="Meiryo UI" panose="020B0604030504040204" pitchFamily="50" charset="-128"/>
              </a:rPr>
              <a:t>    (</a:t>
            </a:r>
            <a:r>
              <a:rPr lang="en-US" altLang="ja-JP" b="1" dirty="0">
                <a:latin typeface="Meiryo UI" panose="020B0604030504040204" pitchFamily="50" charset="-128"/>
                <a:ea typeface="Meiryo UI" panose="020B0604030504040204" pitchFamily="50" charset="-128"/>
              </a:rPr>
              <a:t>e.g., Monte Carlo </a:t>
            </a:r>
            <a:r>
              <a:rPr lang="en-US" altLang="ja-JP" b="1" dirty="0" smtClean="0">
                <a:latin typeface="Meiryo UI" panose="020B0604030504040204" pitchFamily="50" charset="-128"/>
                <a:ea typeface="Meiryo UI" panose="020B0604030504040204" pitchFamily="50" charset="-128"/>
              </a:rPr>
              <a:t>method)</a:t>
            </a:r>
          </a:p>
          <a:p>
            <a:pPr algn="l"/>
            <a:r>
              <a:rPr lang="en-US" altLang="ja-JP" sz="2000" b="1" dirty="0" smtClean="0">
                <a:latin typeface="Meiryo UI" panose="020B0604030504040204" pitchFamily="50" charset="-128"/>
                <a:ea typeface="Meiryo UI" panose="020B0604030504040204" pitchFamily="50" charset="-128"/>
              </a:rPr>
              <a:t>     </a:t>
            </a:r>
            <a:r>
              <a:rPr lang="en-US" altLang="ja-JP" sz="2000" b="1" dirty="0" smtClean="0">
                <a:solidFill>
                  <a:srgbClr val="0000FF"/>
                </a:solidFill>
                <a:latin typeface="Meiryo UI" panose="020B0604030504040204" pitchFamily="50" charset="-128"/>
                <a:ea typeface="Meiryo UI" panose="020B0604030504040204" pitchFamily="50" charset="-128"/>
              </a:rPr>
              <a:t>Amazing</a:t>
            </a:r>
            <a:r>
              <a:rPr lang="en-US" altLang="ja-JP" sz="2000" b="1" dirty="0" smtClean="0">
                <a:latin typeface="Meiryo UI" panose="020B0604030504040204" pitchFamily="50" charset="-128"/>
                <a:ea typeface="Meiryo UI" panose="020B0604030504040204" pitchFamily="50" charset="-128"/>
              </a:rPr>
              <a:t> </a:t>
            </a:r>
            <a:r>
              <a:rPr lang="en-US" altLang="ja-JP" sz="2000" b="1" dirty="0">
                <a:latin typeface="Meiryo UI" panose="020B0604030504040204" pitchFamily="50" charset="-128"/>
                <a:ea typeface="Meiryo UI" panose="020B0604030504040204" pitchFamily="50" charset="-128"/>
              </a:rPr>
              <a:t>how genes work. </a:t>
            </a:r>
            <a:r>
              <a:rPr lang="en-US" altLang="ja-JP" sz="2000" b="1" dirty="0">
                <a:solidFill>
                  <a:srgbClr val="0000FF"/>
                </a:solidFill>
                <a:latin typeface="Meiryo UI" panose="020B0604030504040204" pitchFamily="50" charset="-128"/>
                <a:ea typeface="Meiryo UI" panose="020B0604030504040204" pitchFamily="50" charset="-128"/>
              </a:rPr>
              <a:t>Easy</a:t>
            </a:r>
            <a:r>
              <a:rPr lang="en-US" altLang="ja-JP" sz="2000" b="1" dirty="0">
                <a:latin typeface="Meiryo UI" panose="020B0604030504040204" pitchFamily="50" charset="-128"/>
                <a:ea typeface="Meiryo UI" panose="020B0604030504040204" pitchFamily="50" charset="-128"/>
              </a:rPr>
              <a:t> and </a:t>
            </a:r>
            <a:r>
              <a:rPr lang="en-US" altLang="ja-JP" sz="2000" b="1" dirty="0">
                <a:solidFill>
                  <a:srgbClr val="0000FF"/>
                </a:solidFill>
                <a:latin typeface="Meiryo UI" panose="020B0604030504040204" pitchFamily="50" charset="-128"/>
                <a:ea typeface="Meiryo UI" panose="020B0604030504040204" pitchFamily="50" charset="-128"/>
              </a:rPr>
              <a:t>fast</a:t>
            </a:r>
            <a:r>
              <a:rPr lang="en-US" altLang="ja-JP" sz="2000" b="1" dirty="0">
                <a:latin typeface="Meiryo UI" panose="020B0604030504040204" pitchFamily="50" charset="-128"/>
                <a:ea typeface="Meiryo UI" panose="020B0604030504040204" pitchFamily="50" charset="-128"/>
              </a:rPr>
              <a:t>. It's so easy and </a:t>
            </a:r>
            <a:r>
              <a:rPr lang="en-US" altLang="ja-JP" sz="2000" b="1" dirty="0" smtClean="0">
                <a:latin typeface="Meiryo UI" panose="020B0604030504040204" pitchFamily="50" charset="-128"/>
                <a:ea typeface="Meiryo UI" panose="020B0604030504040204" pitchFamily="50" charset="-128"/>
              </a:rPr>
              <a:t>fast</a:t>
            </a:r>
            <a:br>
              <a:rPr lang="en-US" altLang="ja-JP" sz="2000" b="1" dirty="0" smtClean="0">
                <a:latin typeface="Meiryo UI" panose="020B0604030504040204" pitchFamily="50" charset="-128"/>
                <a:ea typeface="Meiryo UI" panose="020B0604030504040204" pitchFamily="50" charset="-128"/>
              </a:rPr>
            </a:br>
            <a:r>
              <a:rPr lang="en-US" altLang="ja-JP" sz="2000" b="1" dirty="0" smtClean="0">
                <a:latin typeface="Meiryo UI" panose="020B0604030504040204" pitchFamily="50" charset="-128"/>
                <a:ea typeface="Meiryo UI" panose="020B0604030504040204" pitchFamily="50" charset="-128"/>
              </a:rPr>
              <a:t>     That </a:t>
            </a:r>
            <a:r>
              <a:rPr lang="en-US" altLang="ja-JP" sz="2000" b="1" dirty="0">
                <a:latin typeface="Meiryo UI" panose="020B0604030504040204" pitchFamily="50" charset="-128"/>
                <a:ea typeface="Meiryo UI" panose="020B0604030504040204" pitchFamily="50" charset="-128"/>
              </a:rPr>
              <a:t>it makes </a:t>
            </a:r>
            <a:r>
              <a:rPr lang="en-US" altLang="ja-JP" sz="2000" b="1" dirty="0" smtClean="0">
                <a:latin typeface="Meiryo UI" panose="020B0604030504040204" pitchFamily="50" charset="-128"/>
                <a:ea typeface="Meiryo UI" panose="020B0604030504040204" pitchFamily="50" charset="-128"/>
              </a:rPr>
              <a:t>me </a:t>
            </a:r>
            <a:r>
              <a:rPr lang="en-US" altLang="ja-JP" sz="2000" b="1" dirty="0">
                <a:latin typeface="Meiryo UI" panose="020B0604030504040204" pitchFamily="50" charset="-128"/>
                <a:ea typeface="Meiryo UI" panose="020B0604030504040204" pitchFamily="50" charset="-128"/>
              </a:rPr>
              <a:t>believe </a:t>
            </a:r>
            <a:r>
              <a:rPr lang="en-US" altLang="ja-JP" sz="2000" b="1" dirty="0" smtClean="0">
                <a:latin typeface="Meiryo UI" panose="020B0604030504040204" pitchFamily="50" charset="-128"/>
                <a:ea typeface="Meiryo UI" panose="020B0604030504040204" pitchFamily="50" charset="-128"/>
              </a:rPr>
              <a:t>“Maybe God is in the world..”(Just </a:t>
            </a:r>
          </a:p>
          <a:p>
            <a:pPr algn="l"/>
            <a:r>
              <a:rPr lang="en-US" altLang="ja-JP" sz="2000" b="1" dirty="0">
                <a:latin typeface="Meiryo UI" panose="020B0604030504040204" pitchFamily="50" charset="-128"/>
                <a:ea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rPr>
              <a:t>    Ebata’s opinion)</a:t>
            </a:r>
          </a:p>
          <a:p>
            <a:pPr algn="l"/>
            <a:endParaRPr lang="en-US" altLang="ja-JP" sz="2000" b="1" dirty="0">
              <a:latin typeface="Meiryo UI" panose="020B0604030504040204" pitchFamily="50" charset="-128"/>
              <a:ea typeface="Meiryo UI" panose="020B0604030504040204" pitchFamily="50" charset="-128"/>
            </a:endParaRPr>
          </a:p>
          <a:p>
            <a:pPr algn="l"/>
            <a:r>
              <a:rPr lang="ja-JP" altLang="en-US" b="1" dirty="0" smtClean="0">
                <a:latin typeface="Meiryo UI" panose="020B0604030504040204" pitchFamily="50" charset="-128"/>
                <a:ea typeface="Meiryo UI" panose="020B0604030504040204" pitchFamily="50" charset="-128"/>
              </a:rPr>
              <a:t>■</a:t>
            </a:r>
            <a:r>
              <a:rPr lang="en-US" altLang="ja-JP" b="1" dirty="0">
                <a:latin typeface="Meiryo UI" panose="020B0604030504040204" pitchFamily="50" charset="-128"/>
                <a:ea typeface="Meiryo UI" panose="020B0604030504040204" pitchFamily="50" charset="-128"/>
              </a:rPr>
              <a:t>However, genetic design is </a:t>
            </a:r>
            <a:r>
              <a:rPr lang="en-US" altLang="ja-JP" b="1" dirty="0" smtClean="0">
                <a:latin typeface="Meiryo UI" panose="020B0604030504040204" pitchFamily="50" charset="-128"/>
                <a:ea typeface="Meiryo UI" panose="020B0604030504040204" pitchFamily="50" charset="-128"/>
              </a:rPr>
              <a:t>"deathly" difficult</a:t>
            </a:r>
            <a:br>
              <a:rPr lang="en-US" altLang="ja-JP" b="1" dirty="0" smtClean="0">
                <a:latin typeface="Meiryo UI" panose="020B0604030504040204" pitchFamily="50" charset="-128"/>
                <a:ea typeface="Meiryo UI" panose="020B0604030504040204" pitchFamily="50" charset="-128"/>
              </a:rPr>
            </a:br>
            <a:r>
              <a:rPr lang="ja-JP" altLang="en-US" sz="2000" b="1" dirty="0" smtClean="0">
                <a:latin typeface="Meiryo UI" panose="020B0604030504040204" pitchFamily="50" charset="-128"/>
                <a:ea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rPr>
              <a:t>If you succeed in designing the gene, </a:t>
            </a:r>
            <a:r>
              <a:rPr lang="en-US" altLang="ja-JP" sz="2000" b="1" dirty="0" smtClean="0">
                <a:solidFill>
                  <a:srgbClr val="0000FF"/>
                </a:solidFill>
                <a:latin typeface="Meiryo UI" panose="020B0604030504040204" pitchFamily="50" charset="-128"/>
                <a:ea typeface="Meiryo UI" panose="020B0604030504040204" pitchFamily="50" charset="-128"/>
              </a:rPr>
              <a:t>you've as good as won</a:t>
            </a:r>
            <a:r>
              <a:rPr lang="en-US" altLang="ja-JP" sz="2000" b="1" dirty="0" smtClean="0">
                <a:latin typeface="Meiryo UI" panose="020B0604030504040204" pitchFamily="50" charset="-128"/>
                <a:ea typeface="Meiryo UI" panose="020B0604030504040204" pitchFamily="50" charset="-128"/>
              </a:rPr>
              <a:t>.</a:t>
            </a:r>
          </a:p>
        </p:txBody>
      </p:sp>
      <p:sp>
        <p:nvSpPr>
          <p:cNvPr id="9" name="タイトル 1"/>
          <p:cNvSpPr txBox="1">
            <a:spLocks/>
          </p:cNvSpPr>
          <p:nvPr/>
        </p:nvSpPr>
        <p:spPr bwMode="gray">
          <a:xfrm>
            <a:off x="0" y="5373270"/>
            <a:ext cx="9149945" cy="523220"/>
          </a:xfrm>
          <a:prstGeom prst="rect">
            <a:avLst/>
          </a:prstGeom>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r>
              <a:rPr lang="en-US" altLang="ja-JP" sz="2800" b="1" dirty="0">
                <a:latin typeface="Meiryo UI" panose="020B0604030504040204" pitchFamily="50" charset="-128"/>
                <a:ea typeface="Meiryo UI" panose="020B0604030504040204" pitchFamily="50" charset="-128"/>
              </a:rPr>
              <a:t>GA is Ebata's most favorite AI technology</a:t>
            </a:r>
            <a:endParaRPr lang="en-US" altLang="ja-JP" sz="2800" b="1" dirty="0">
              <a:solidFill>
                <a:srgbClr val="0000FF"/>
              </a:solidFill>
              <a:latin typeface="Meiryo UI" panose="020B0604030504040204" pitchFamily="50" charset="-128"/>
              <a:ea typeface="Meiryo UI" panose="020B0604030504040204" pitchFamily="50" charset="-128"/>
            </a:endParaRPr>
          </a:p>
        </p:txBody>
      </p:sp>
      <p:sp>
        <p:nvSpPr>
          <p:cNvPr id="2" name="下矢印 1"/>
          <p:cNvSpPr/>
          <p:nvPr/>
        </p:nvSpPr>
        <p:spPr>
          <a:xfrm>
            <a:off x="4067930" y="4896652"/>
            <a:ext cx="792110" cy="404608"/>
          </a:xfrm>
          <a:prstGeom prst="downArrow">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324789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113191" y="116540"/>
            <a:ext cx="6955302" cy="523220"/>
          </a:xfrm>
        </p:spPr>
        <p:txBody>
          <a:bodyPr/>
          <a:lstStyle/>
          <a:p>
            <a:pPr algn="l"/>
            <a:r>
              <a:rPr lang="en-US" altLang="ja-JP" sz="2800" b="1" dirty="0" smtClean="0">
                <a:latin typeface="Meiryo UI" pitchFamily="50" charset="-128"/>
                <a:ea typeface="Meiryo UI" pitchFamily="50" charset="-128"/>
              </a:rPr>
              <a:t>3.4 </a:t>
            </a:r>
            <a:r>
              <a:rPr lang="en-US" altLang="ja-JP" sz="2800" b="1" dirty="0">
                <a:latin typeface="Meiryo UI" pitchFamily="50" charset="-128"/>
                <a:ea typeface="Meiryo UI" pitchFamily="50" charset="-128"/>
              </a:rPr>
              <a:t>What’s “Genetic Algorism (GA)”</a:t>
            </a:r>
            <a:endParaRPr kumimoji="1" lang="ja-JP" altLang="en-US" sz="2800" b="1" dirty="0">
              <a:latin typeface="Meiryo UI" pitchFamily="50" charset="-128"/>
              <a:ea typeface="Meiryo UI" pitchFamily="50" charset="-128"/>
            </a:endParaRPr>
          </a:p>
        </p:txBody>
      </p:sp>
      <p:sp>
        <p:nvSpPr>
          <p:cNvPr id="21" name="正方形/長方形 20"/>
          <p:cNvSpPr/>
          <p:nvPr/>
        </p:nvSpPr>
        <p:spPr>
          <a:xfrm>
            <a:off x="0" y="860390"/>
            <a:ext cx="9108630" cy="1384995"/>
          </a:xfrm>
          <a:prstGeom prst="rect">
            <a:avLst/>
          </a:prstGeom>
          <a:solidFill>
            <a:schemeClr val="bg1">
              <a:lumMod val="95000"/>
            </a:schemeClr>
          </a:solidFill>
        </p:spPr>
        <p:txBody>
          <a:bodyPr wrap="square">
            <a:spAutoFit/>
          </a:bodyPr>
          <a:lstStyle/>
          <a:p>
            <a:pPr algn="ctr"/>
            <a:r>
              <a:rPr lang="en-US" altLang="ja-JP" sz="2800" b="1" dirty="0">
                <a:solidFill>
                  <a:srgbClr val="000066"/>
                </a:solidFill>
                <a:latin typeface="Meiryo UI" panose="020B0604030504040204" pitchFamily="50" charset="-128"/>
                <a:ea typeface="Meiryo UI" panose="020B0604030504040204" pitchFamily="50" charset="-128"/>
              </a:rPr>
              <a:t>Scatter a large amount of life in the solution space and let </a:t>
            </a:r>
            <a:r>
              <a:rPr lang="en-US" altLang="ja-JP" sz="2800" b="1" dirty="0" smtClean="0">
                <a:solidFill>
                  <a:srgbClr val="000066"/>
                </a:solidFill>
                <a:latin typeface="Meiryo UI" panose="020B0604030504040204" pitchFamily="50" charset="-128"/>
                <a:ea typeface="Meiryo UI" panose="020B0604030504040204" pitchFamily="50" charset="-128"/>
              </a:rPr>
              <a:t>them </a:t>
            </a:r>
            <a:r>
              <a:rPr lang="en-US" altLang="ja-JP" sz="2800" b="1" dirty="0">
                <a:solidFill>
                  <a:srgbClr val="000066"/>
                </a:solidFill>
                <a:latin typeface="Meiryo UI" panose="020B0604030504040204" pitchFamily="50" charset="-128"/>
                <a:ea typeface="Meiryo UI" panose="020B0604030504040204" pitchFamily="50" charset="-128"/>
              </a:rPr>
              <a:t>reproduce on </a:t>
            </a:r>
            <a:r>
              <a:rPr lang="en-US" altLang="ja-JP" sz="2800" b="1" dirty="0" smtClean="0">
                <a:solidFill>
                  <a:srgbClr val="000066"/>
                </a:solidFill>
                <a:latin typeface="Meiryo UI" panose="020B0604030504040204" pitchFamily="50" charset="-128"/>
                <a:ea typeface="Meiryo UI" panose="020B0604030504040204" pitchFamily="50" charset="-128"/>
              </a:rPr>
              <a:t>their </a:t>
            </a:r>
            <a:r>
              <a:rPr lang="en-US" altLang="ja-JP" sz="2800" b="1" dirty="0">
                <a:solidFill>
                  <a:srgbClr val="000066"/>
                </a:solidFill>
                <a:latin typeface="Meiryo UI" panose="020B0604030504040204" pitchFamily="50" charset="-128"/>
                <a:ea typeface="Meiryo UI" panose="020B0604030504040204" pitchFamily="50" charset="-128"/>
              </a:rPr>
              <a:t>own -- that's the </a:t>
            </a:r>
            <a:r>
              <a:rPr lang="en-US" altLang="ja-JP" sz="2800" b="1" dirty="0" smtClean="0">
                <a:solidFill>
                  <a:srgbClr val="000066"/>
                </a:solidFill>
                <a:latin typeface="Meiryo UI" panose="020B0604030504040204" pitchFamily="50" charset="-128"/>
                <a:ea typeface="Meiryo UI" panose="020B0604030504040204" pitchFamily="50" charset="-128"/>
              </a:rPr>
              <a:t>image</a:t>
            </a:r>
            <a:endParaRPr lang="ja-JP" altLang="en-US" sz="2800" b="1" dirty="0">
              <a:solidFill>
                <a:srgbClr val="000066"/>
              </a:solidFill>
              <a:latin typeface="Meiryo UI" panose="020B0604030504040204" pitchFamily="50" charset="-128"/>
              <a:ea typeface="Meiryo UI" panose="020B0604030504040204" pitchFamily="50" charset="-128"/>
            </a:endParaRPr>
          </a:p>
        </p:txBody>
      </p:sp>
      <p:pic>
        <p:nvPicPr>
          <p:cNvPr id="62" name="図 61"/>
          <p:cNvPicPr>
            <a:picLocks noChangeAspect="1"/>
          </p:cNvPicPr>
          <p:nvPr/>
        </p:nvPicPr>
        <p:blipFill>
          <a:blip r:embed="rId3"/>
          <a:stretch>
            <a:fillRect/>
          </a:stretch>
        </p:blipFill>
        <p:spPr>
          <a:xfrm>
            <a:off x="179512" y="2765911"/>
            <a:ext cx="4320480" cy="3113428"/>
          </a:xfrm>
          <a:prstGeom prst="rect">
            <a:avLst/>
          </a:prstGeom>
        </p:spPr>
      </p:pic>
      <p:pic>
        <p:nvPicPr>
          <p:cNvPr id="63" name="図 62"/>
          <p:cNvPicPr>
            <a:picLocks noChangeAspect="1"/>
          </p:cNvPicPr>
          <p:nvPr/>
        </p:nvPicPr>
        <p:blipFill>
          <a:blip r:embed="rId4"/>
          <a:stretch>
            <a:fillRect/>
          </a:stretch>
        </p:blipFill>
        <p:spPr>
          <a:xfrm>
            <a:off x="4788024" y="2621895"/>
            <a:ext cx="4195943" cy="3237965"/>
          </a:xfrm>
          <a:prstGeom prst="rect">
            <a:avLst/>
          </a:prstGeom>
        </p:spPr>
      </p:pic>
      <p:sp>
        <p:nvSpPr>
          <p:cNvPr id="64" name="正方形/長方形 63"/>
          <p:cNvSpPr/>
          <p:nvPr/>
        </p:nvSpPr>
        <p:spPr>
          <a:xfrm>
            <a:off x="2641655" y="2420860"/>
            <a:ext cx="1354281" cy="369332"/>
          </a:xfrm>
          <a:prstGeom prst="rect">
            <a:avLst/>
          </a:prstGeom>
        </p:spPr>
        <p:txBody>
          <a:bodyPr wrap="square">
            <a:spAutoFit/>
          </a:bodyPr>
          <a:lstStyle/>
          <a:p>
            <a:pPr algn="ctr"/>
            <a:r>
              <a:rPr lang="en-US" altLang="ja-JP" b="1" dirty="0">
                <a:solidFill>
                  <a:srgbClr val="FF0000"/>
                </a:solidFill>
                <a:latin typeface="Meiryo UI" panose="020B0604030504040204" pitchFamily="50" charset="-128"/>
                <a:ea typeface="Meiryo UI" panose="020B0604030504040204" pitchFamily="50" charset="-128"/>
              </a:rPr>
              <a:t>z = f(</a:t>
            </a:r>
            <a:r>
              <a:rPr lang="en-US" altLang="ja-JP" b="1" dirty="0" err="1">
                <a:solidFill>
                  <a:srgbClr val="FF0000"/>
                </a:solidFill>
                <a:latin typeface="Meiryo UI" panose="020B0604030504040204" pitchFamily="50" charset="-128"/>
                <a:ea typeface="Meiryo UI" panose="020B0604030504040204" pitchFamily="50" charset="-128"/>
              </a:rPr>
              <a:t>x,y</a:t>
            </a:r>
            <a:r>
              <a:rPr lang="en-US" altLang="ja-JP" b="1" dirty="0" smtClean="0">
                <a:solidFill>
                  <a:srgbClr val="FF0000"/>
                </a:solidFill>
                <a:latin typeface="Meiryo UI" panose="020B0604030504040204" pitchFamily="50" charset="-128"/>
                <a:ea typeface="Meiryo UI" panose="020B0604030504040204" pitchFamily="50" charset="-128"/>
              </a:rPr>
              <a:t>) </a:t>
            </a:r>
          </a:p>
        </p:txBody>
      </p:sp>
      <p:cxnSp>
        <p:nvCxnSpPr>
          <p:cNvPr id="65" name="直線矢印コネクタ 64"/>
          <p:cNvCxnSpPr/>
          <p:nvPr/>
        </p:nvCxnSpPr>
        <p:spPr>
          <a:xfrm flipH="1">
            <a:off x="7164288" y="2837919"/>
            <a:ext cx="360040" cy="432048"/>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6" name="下矢印 65"/>
          <p:cNvSpPr/>
          <p:nvPr/>
        </p:nvSpPr>
        <p:spPr>
          <a:xfrm rot="16200000">
            <a:off x="4283968" y="4062055"/>
            <a:ext cx="720080" cy="432048"/>
          </a:xfrm>
          <a:prstGeom prst="downArrow">
            <a:avLst/>
          </a:prstGeom>
          <a:noFill/>
          <a:ln w="381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p:cNvSpPr/>
          <p:nvPr/>
        </p:nvSpPr>
        <p:spPr>
          <a:xfrm>
            <a:off x="6588224" y="2420860"/>
            <a:ext cx="2098065" cy="369332"/>
          </a:xfrm>
          <a:prstGeom prst="rect">
            <a:avLst/>
          </a:prstGeom>
        </p:spPr>
        <p:txBody>
          <a:bodyPr wrap="square">
            <a:spAutoFit/>
          </a:bodyPr>
          <a:lstStyle/>
          <a:p>
            <a:pPr algn="ctr"/>
            <a:r>
              <a:rPr lang="en-US" altLang="ja-JP" b="1" dirty="0" smtClean="0">
                <a:solidFill>
                  <a:srgbClr val="FF0000"/>
                </a:solidFill>
                <a:latin typeface="Meiryo UI" panose="020B0604030504040204" pitchFamily="50" charset="-128"/>
                <a:ea typeface="Meiryo UI" panose="020B0604030504040204" pitchFamily="50" charset="-128"/>
              </a:rPr>
              <a:t>Max(z</a:t>
            </a:r>
            <a:r>
              <a:rPr lang="en-US" altLang="ja-JP" b="1" dirty="0">
                <a:solidFill>
                  <a:srgbClr val="FF0000"/>
                </a:solidFill>
                <a:latin typeface="Meiryo UI" panose="020B0604030504040204" pitchFamily="50" charset="-128"/>
                <a:ea typeface="Meiryo UI" panose="020B0604030504040204" pitchFamily="50" charset="-128"/>
              </a:rPr>
              <a:t>) → 1.0 </a:t>
            </a:r>
            <a:endParaRPr lang="en-US" altLang="ja-JP" b="1" dirty="0" smtClean="0">
              <a:solidFill>
                <a:srgbClr val="FF0000"/>
              </a:solidFill>
              <a:latin typeface="Meiryo UI" panose="020B0604030504040204" pitchFamily="50" charset="-128"/>
              <a:ea typeface="Meiryo UI" panose="020B0604030504040204" pitchFamily="50" charset="-128"/>
            </a:endParaRPr>
          </a:p>
        </p:txBody>
      </p:sp>
      <p:sp>
        <p:nvSpPr>
          <p:cNvPr id="68" name="正方形/長方形 67"/>
          <p:cNvSpPr/>
          <p:nvPr/>
        </p:nvSpPr>
        <p:spPr>
          <a:xfrm>
            <a:off x="39259" y="2764513"/>
            <a:ext cx="1724429" cy="646331"/>
          </a:xfrm>
          <a:prstGeom prst="rect">
            <a:avLst/>
          </a:prstGeom>
          <a:solidFill>
            <a:schemeClr val="bg1"/>
          </a:solidFill>
        </p:spPr>
        <p:txBody>
          <a:bodyPr wrap="square">
            <a:spAutoFit/>
          </a:bodyPr>
          <a:lstStyle/>
          <a:p>
            <a:pPr algn="ctr"/>
            <a:r>
              <a:rPr lang="en-US" altLang="ja-JP" b="1" dirty="0" smtClean="0">
                <a:latin typeface="Meiryo UI" panose="020B0604030504040204" pitchFamily="50" charset="-128"/>
                <a:ea typeface="Meiryo UI" panose="020B0604030504040204" pitchFamily="50" charset="-128"/>
              </a:rPr>
              <a:t>Generation : 1</a:t>
            </a:r>
          </a:p>
        </p:txBody>
      </p:sp>
      <p:sp>
        <p:nvSpPr>
          <p:cNvPr id="69" name="正方形/長方形 68"/>
          <p:cNvSpPr/>
          <p:nvPr/>
        </p:nvSpPr>
        <p:spPr>
          <a:xfrm>
            <a:off x="4612008" y="2764513"/>
            <a:ext cx="1724429" cy="646331"/>
          </a:xfrm>
          <a:prstGeom prst="rect">
            <a:avLst/>
          </a:prstGeom>
          <a:solidFill>
            <a:schemeClr val="bg1"/>
          </a:solidFill>
        </p:spPr>
        <p:txBody>
          <a:bodyPr wrap="square">
            <a:spAutoFit/>
          </a:bodyPr>
          <a:lstStyle/>
          <a:p>
            <a:pPr algn="ctr"/>
            <a:r>
              <a:rPr lang="en-US" altLang="ja-JP" b="1" dirty="0" smtClean="0">
                <a:latin typeface="Meiryo UI" panose="020B0604030504040204" pitchFamily="50" charset="-128"/>
                <a:ea typeface="Meiryo UI" panose="020B0604030504040204" pitchFamily="50" charset="-128"/>
              </a:rPr>
              <a:t>Generation : 8</a:t>
            </a:r>
          </a:p>
        </p:txBody>
      </p:sp>
      <p:sp>
        <p:nvSpPr>
          <p:cNvPr id="70" name="正方形/長方形 69"/>
          <p:cNvSpPr/>
          <p:nvPr/>
        </p:nvSpPr>
        <p:spPr>
          <a:xfrm>
            <a:off x="39259" y="5430207"/>
            <a:ext cx="2156477" cy="369332"/>
          </a:xfrm>
          <a:prstGeom prst="rect">
            <a:avLst/>
          </a:prstGeom>
          <a:solidFill>
            <a:schemeClr val="bg1"/>
          </a:solidFill>
        </p:spPr>
        <p:txBody>
          <a:bodyPr wrap="square">
            <a:spAutoFit/>
          </a:bodyPr>
          <a:lstStyle/>
          <a:p>
            <a:pPr algn="ctr"/>
            <a:r>
              <a:rPr lang="en-US" altLang="ja-JP" b="1" dirty="0" smtClean="0">
                <a:latin typeface="Meiryo UI" panose="020B0604030504040204" pitchFamily="50" charset="-128"/>
                <a:ea typeface="Meiryo UI" panose="020B0604030504040204" pitchFamily="50" charset="-128"/>
              </a:rPr>
              <a:t>Average : 0.194</a:t>
            </a:r>
          </a:p>
        </p:txBody>
      </p:sp>
      <p:sp>
        <p:nvSpPr>
          <p:cNvPr id="71" name="正方形/長方形 70"/>
          <p:cNvSpPr/>
          <p:nvPr/>
        </p:nvSpPr>
        <p:spPr>
          <a:xfrm>
            <a:off x="3995936" y="5296474"/>
            <a:ext cx="2592288" cy="646331"/>
          </a:xfrm>
          <a:prstGeom prst="rect">
            <a:avLst/>
          </a:prstGeom>
          <a:solidFill>
            <a:schemeClr val="bg1"/>
          </a:solidFill>
        </p:spPr>
        <p:txBody>
          <a:bodyPr wrap="square">
            <a:spAutoFit/>
          </a:bodyPr>
          <a:lstStyle/>
          <a:p>
            <a:pPr algn="r"/>
            <a:r>
              <a:rPr lang="en-US" altLang="ja-JP" b="1" dirty="0" smtClean="0">
                <a:latin typeface="Meiryo UI" panose="020B0604030504040204" pitchFamily="50" charset="-128"/>
                <a:ea typeface="Meiryo UI" panose="020B0604030504040204" pitchFamily="50" charset="-128"/>
              </a:rPr>
              <a:t>Average : 0.946</a:t>
            </a:r>
          </a:p>
          <a:p>
            <a:pPr algn="r"/>
            <a:r>
              <a:rPr lang="en-US" altLang="ja-JP" b="1" dirty="0" smtClean="0">
                <a:latin typeface="Meiryo UI" panose="020B0604030504040204" pitchFamily="50" charset="-128"/>
                <a:ea typeface="Meiryo UI" panose="020B0604030504040204" pitchFamily="50" charset="-128"/>
              </a:rPr>
              <a:t>Best answer: 1.000</a:t>
            </a:r>
          </a:p>
        </p:txBody>
      </p:sp>
      <p:sp>
        <p:nvSpPr>
          <p:cNvPr id="72" name="タイトル 1"/>
          <p:cNvSpPr txBox="1">
            <a:spLocks/>
          </p:cNvSpPr>
          <p:nvPr/>
        </p:nvSpPr>
        <p:spPr bwMode="gray">
          <a:xfrm>
            <a:off x="0" y="5910439"/>
            <a:ext cx="9149945" cy="954107"/>
          </a:xfrm>
          <a:prstGeom prst="rect">
            <a:avLst/>
          </a:prstGeom>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r>
              <a:rPr lang="en-US" altLang="ja-JP" sz="2800" b="1" dirty="0" smtClean="0">
                <a:solidFill>
                  <a:srgbClr val="0000FF"/>
                </a:solidFill>
                <a:latin typeface="Meiryo UI" panose="020B0604030504040204" pitchFamily="50" charset="-128"/>
                <a:ea typeface="Meiryo UI" panose="020B0604030504040204" pitchFamily="50" charset="-128"/>
              </a:rPr>
              <a:t>Make </a:t>
            </a:r>
            <a:r>
              <a:rPr lang="en-US" altLang="ja-JP" sz="2800" b="1" dirty="0">
                <a:solidFill>
                  <a:srgbClr val="0000FF"/>
                </a:solidFill>
                <a:latin typeface="Meiryo UI" panose="020B0604030504040204" pitchFamily="50" charset="-128"/>
                <a:ea typeface="Meiryo UI" panose="020B0604030504040204" pitchFamily="50" charset="-128"/>
              </a:rPr>
              <a:t>a village of 100 people, </a:t>
            </a:r>
            <a:r>
              <a:rPr lang="en-US" altLang="ja-JP" sz="2800" b="1" dirty="0" smtClean="0">
                <a:solidFill>
                  <a:srgbClr val="0000FF"/>
                </a:solidFill>
                <a:latin typeface="Meiryo UI" panose="020B0604030504040204" pitchFamily="50" charset="-128"/>
                <a:ea typeface="Meiryo UI" panose="020B0604030504040204" pitchFamily="50" charset="-128"/>
              </a:rPr>
              <a:t>live for 10 </a:t>
            </a:r>
            <a:r>
              <a:rPr lang="en-US" altLang="ja-JP" sz="2800" b="1" dirty="0">
                <a:solidFill>
                  <a:srgbClr val="0000FF"/>
                </a:solidFill>
                <a:latin typeface="Meiryo UI" panose="020B0604030504040204" pitchFamily="50" charset="-128"/>
                <a:ea typeface="Meiryo UI" panose="020B0604030504040204" pitchFamily="50" charset="-128"/>
              </a:rPr>
              <a:t>generations, and find the highest </a:t>
            </a:r>
            <a:r>
              <a:rPr lang="en-US" altLang="ja-JP" sz="2800" b="1" dirty="0" smtClean="0">
                <a:solidFill>
                  <a:srgbClr val="0000FF"/>
                </a:solidFill>
                <a:latin typeface="Meiryo UI" panose="020B0604030504040204" pitchFamily="50" charset="-128"/>
                <a:ea typeface="Meiryo UI" panose="020B0604030504040204" pitchFamily="50" charset="-128"/>
              </a:rPr>
              <a:t>mountain</a:t>
            </a:r>
            <a:endParaRPr lang="en-US" altLang="ja-JP" sz="2800" b="1" dirty="0">
              <a:solidFill>
                <a:srgbClr val="0000FF"/>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89450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113191" y="116540"/>
            <a:ext cx="6936835" cy="523220"/>
          </a:xfrm>
        </p:spPr>
        <p:txBody>
          <a:bodyPr/>
          <a:lstStyle/>
          <a:p>
            <a:pPr algn="l"/>
            <a:r>
              <a:rPr lang="en-US" altLang="ja-JP" sz="2800" b="1" dirty="0" smtClean="0">
                <a:latin typeface="Meiryo UI" pitchFamily="50" charset="-128"/>
                <a:ea typeface="Meiryo UI" pitchFamily="50" charset="-128"/>
              </a:rPr>
              <a:t>3.5 </a:t>
            </a:r>
            <a:r>
              <a:rPr lang="en-US" altLang="ja-JP" sz="2800" b="1" dirty="0">
                <a:latin typeface="Meiryo UI" pitchFamily="50" charset="-128"/>
                <a:ea typeface="Meiryo UI" pitchFamily="50" charset="-128"/>
              </a:rPr>
              <a:t>Genetic Algorithm </a:t>
            </a:r>
            <a:r>
              <a:rPr lang="en-US" altLang="ja-JP" sz="2800" b="1" dirty="0" smtClean="0">
                <a:latin typeface="Meiryo UI" pitchFamily="50" charset="-128"/>
                <a:ea typeface="Meiryo UI" pitchFamily="50" charset="-128"/>
              </a:rPr>
              <a:t>Flowchart(1)</a:t>
            </a:r>
            <a:endParaRPr kumimoji="1" lang="ja-JP" altLang="en-US" sz="2800" b="1" dirty="0">
              <a:latin typeface="Meiryo UI" pitchFamily="50" charset="-128"/>
              <a:ea typeface="Meiryo UI" pitchFamily="50" charset="-128"/>
            </a:endParaRPr>
          </a:p>
        </p:txBody>
      </p:sp>
      <p:sp>
        <p:nvSpPr>
          <p:cNvPr id="21" name="正方形/長方形 20"/>
          <p:cNvSpPr/>
          <p:nvPr/>
        </p:nvSpPr>
        <p:spPr>
          <a:xfrm>
            <a:off x="0" y="860390"/>
            <a:ext cx="9108630" cy="523220"/>
          </a:xfrm>
          <a:prstGeom prst="rect">
            <a:avLst/>
          </a:prstGeom>
          <a:solidFill>
            <a:schemeClr val="bg1">
              <a:lumMod val="95000"/>
            </a:schemeClr>
          </a:solidFill>
        </p:spPr>
        <p:txBody>
          <a:bodyPr wrap="square">
            <a:spAutoFit/>
          </a:bodyPr>
          <a:lstStyle/>
          <a:p>
            <a:pPr algn="ctr"/>
            <a:r>
              <a:rPr lang="en-US" altLang="ja-JP" sz="2800" b="1" dirty="0">
                <a:solidFill>
                  <a:srgbClr val="000066"/>
                </a:solidFill>
                <a:latin typeface="Meiryo UI" panose="020B0604030504040204" pitchFamily="50" charset="-128"/>
                <a:ea typeface="Meiryo UI" panose="020B0604030504040204" pitchFamily="50" charset="-128"/>
              </a:rPr>
              <a:t>The </a:t>
            </a:r>
            <a:r>
              <a:rPr lang="en-US" altLang="ja-JP" sz="2800" b="1" dirty="0" smtClean="0">
                <a:solidFill>
                  <a:srgbClr val="000066"/>
                </a:solidFill>
                <a:latin typeface="Meiryo UI" panose="020B0604030504040204" pitchFamily="50" charset="-128"/>
                <a:ea typeface="Meiryo UI" panose="020B0604030504040204" pitchFamily="50" charset="-128"/>
              </a:rPr>
              <a:t>algorithm </a:t>
            </a:r>
            <a:r>
              <a:rPr lang="en-US" altLang="ja-JP" sz="2800" b="1" dirty="0">
                <a:solidFill>
                  <a:srgbClr val="000066"/>
                </a:solidFill>
                <a:latin typeface="Meiryo UI" panose="020B0604030504040204" pitchFamily="50" charset="-128"/>
                <a:ea typeface="Meiryo UI" panose="020B0604030504040204" pitchFamily="50" charset="-128"/>
              </a:rPr>
              <a:t>is surprisingly simple</a:t>
            </a:r>
            <a:endParaRPr lang="ja-JP" altLang="en-US" sz="2800" b="1" dirty="0">
              <a:solidFill>
                <a:srgbClr val="000066"/>
              </a:solidFill>
              <a:latin typeface="Meiryo UI" panose="020B0604030504040204" pitchFamily="50" charset="-128"/>
              <a:ea typeface="Meiryo UI" panose="020B0604030504040204" pitchFamily="50" charset="-128"/>
            </a:endParaRPr>
          </a:p>
        </p:txBody>
      </p:sp>
      <p:graphicFrame>
        <p:nvGraphicFramePr>
          <p:cNvPr id="48" name="表 47"/>
          <p:cNvGraphicFramePr>
            <a:graphicFrameLocks noGrp="1"/>
          </p:cNvGraphicFramePr>
          <p:nvPr>
            <p:extLst>
              <p:ext uri="{D42A27DB-BD31-4B8C-83A1-F6EECF244321}">
                <p14:modId xmlns:p14="http://schemas.microsoft.com/office/powerpoint/2010/main" val="1099088992"/>
              </p:ext>
            </p:extLst>
          </p:nvPr>
        </p:nvGraphicFramePr>
        <p:xfrm>
          <a:off x="251399" y="1436481"/>
          <a:ext cx="8713211" cy="4602275"/>
        </p:xfrm>
        <a:graphic>
          <a:graphicData uri="http://schemas.openxmlformats.org/drawingml/2006/table">
            <a:tbl>
              <a:tblPr firstRow="1" bandRow="1">
                <a:tableStyleId>{5C22544A-7EE6-4342-B048-85BDC9FD1C3A}</a:tableStyleId>
              </a:tblPr>
              <a:tblGrid>
                <a:gridCol w="2541353">
                  <a:extLst>
                    <a:ext uri="{9D8B030D-6E8A-4147-A177-3AD203B41FA5}">
                      <a16:colId xmlns:a16="http://schemas.microsoft.com/office/drawing/2014/main" val="20000"/>
                    </a:ext>
                  </a:extLst>
                </a:gridCol>
                <a:gridCol w="3291458">
                  <a:extLst>
                    <a:ext uri="{9D8B030D-6E8A-4147-A177-3AD203B41FA5}">
                      <a16:colId xmlns:a16="http://schemas.microsoft.com/office/drawing/2014/main" val="20001"/>
                    </a:ext>
                  </a:extLst>
                </a:gridCol>
                <a:gridCol w="2880400">
                  <a:extLst>
                    <a:ext uri="{9D8B030D-6E8A-4147-A177-3AD203B41FA5}">
                      <a16:colId xmlns:a16="http://schemas.microsoft.com/office/drawing/2014/main" val="20002"/>
                    </a:ext>
                  </a:extLst>
                </a:gridCol>
              </a:tblGrid>
              <a:tr h="424291">
                <a:tc>
                  <a:txBody>
                    <a:bodyPr/>
                    <a:lstStyle/>
                    <a:p>
                      <a:pPr algn="ctr"/>
                      <a:r>
                        <a:rPr lang="en-US" altLang="ja-JP" sz="2400" dirty="0" smtClean="0">
                          <a:solidFill>
                            <a:schemeClr val="bg1"/>
                          </a:solidFill>
                          <a:latin typeface="Meiryo UI" panose="020B0604030504040204" pitchFamily="50" charset="-128"/>
                          <a:ea typeface="Meiryo UI" panose="020B0604030504040204" pitchFamily="50" charset="-128"/>
                          <a:cs typeface="メイリオ" panose="020B0604030504040204" pitchFamily="50" charset="-128"/>
                        </a:rPr>
                        <a:t>Step</a:t>
                      </a:r>
                      <a:endParaRPr lang="ja-JP" altLang="en-US" sz="2400"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txBody>
                  <a:tcPr anchor="ctr"/>
                </a:tc>
                <a:tc>
                  <a:txBody>
                    <a:bodyPr/>
                    <a:lstStyle/>
                    <a:p>
                      <a:pPr algn="ctr"/>
                      <a:r>
                        <a:rPr kumimoji="1" lang="en-US" altLang="ja-JP" sz="2400" b="1" dirty="0" smtClean="0">
                          <a:solidFill>
                            <a:schemeClr val="bg1"/>
                          </a:solidFill>
                          <a:latin typeface="Meiryo UI" panose="020B0604030504040204" pitchFamily="50" charset="-128"/>
                          <a:ea typeface="Meiryo UI" panose="020B0604030504040204" pitchFamily="50" charset="-128"/>
                          <a:cs typeface="メイリオ" panose="020B0604030504040204" pitchFamily="50" charset="-128"/>
                        </a:rPr>
                        <a:t>Contents</a:t>
                      </a:r>
                      <a:endParaRPr kumimoji="1" lang="ja-JP" altLang="en-US" sz="2400" b="1" dirty="0" smtClean="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txBody>
                  <a:tcPr anchor="ctr"/>
                </a:tc>
                <a:tc>
                  <a:txBody>
                    <a:bodyPr/>
                    <a:lstStyle/>
                    <a:p>
                      <a:pPr algn="ctr"/>
                      <a:r>
                        <a:rPr kumimoji="1" lang="en-US" altLang="ja-JP" sz="2400" b="1" dirty="0" smtClean="0">
                          <a:solidFill>
                            <a:schemeClr val="bg1"/>
                          </a:solidFill>
                          <a:latin typeface="Meiryo UI" panose="020B0604030504040204" pitchFamily="50" charset="-128"/>
                          <a:ea typeface="Meiryo UI" panose="020B0604030504040204" pitchFamily="50" charset="-128"/>
                          <a:cs typeface="メイリオ" panose="020B0604030504040204" pitchFamily="50" charset="-128"/>
                        </a:rPr>
                        <a:t>Others</a:t>
                      </a:r>
                      <a:endParaRPr kumimoji="1" lang="ja-JP" altLang="en-US" sz="2400" b="1" dirty="0" smtClean="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txBody>
                  <a:tcPr anchor="ctr"/>
                </a:tc>
                <a:extLst>
                  <a:ext uri="{0D108BD9-81ED-4DB2-BD59-A6C34878D82A}">
                    <a16:rowId xmlns:a16="http://schemas.microsoft.com/office/drawing/2014/main" val="10000"/>
                  </a:ext>
                </a:extLst>
              </a:tr>
              <a:tr h="655829">
                <a:tc>
                  <a:txBody>
                    <a:bodyPr/>
                    <a:lstStyle/>
                    <a:p>
                      <a:endParaRPr lang="ja-JP" altLang="en-US">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2000" b="1" dirty="0" smtClean="0">
                          <a:solidFill>
                            <a:srgbClr val="0000FF"/>
                          </a:solidFill>
                          <a:latin typeface="Meiryo UI" panose="020B0604030504040204" pitchFamily="50" charset="-128"/>
                          <a:ea typeface="Meiryo UI" panose="020B0604030504040204" pitchFamily="50" charset="-128"/>
                          <a:cs typeface="メイリオ" panose="020B0604030504040204" pitchFamily="50" charset="-128"/>
                        </a:rPr>
                        <a:t>Generate</a:t>
                      </a:r>
                      <a:r>
                        <a:rPr kumimoji="1" lang="en-US" altLang="ja-JP" sz="2000" b="1"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 many random genes</a:t>
                      </a:r>
                      <a:endParaRPr kumimoji="1" lang="ja-JP" altLang="en-US" sz="2000" b="1"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nchor="ctr"/>
                </a:tc>
                <a:tc>
                  <a:txBody>
                    <a:bodyPr/>
                    <a:lstStyle/>
                    <a:p>
                      <a:pPr algn="ctr"/>
                      <a:r>
                        <a:rPr kumimoji="1" lang="en-US" altLang="ja-JP" sz="2000" b="1"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100</a:t>
                      </a:r>
                      <a:r>
                        <a:rPr kumimoji="1" lang="ja-JP" altLang="en-US" sz="2000" b="1"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r>
                        <a:rPr kumimoji="1" lang="en-US" altLang="ja-JP" sz="2000" b="1"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10000</a:t>
                      </a:r>
                      <a:r>
                        <a:rPr kumimoji="1" lang="ja-JP" altLang="en-US" sz="2000" b="1"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r>
                        <a:rPr kumimoji="1" lang="en-US" altLang="ja-JP" sz="2000" b="1"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genes</a:t>
                      </a:r>
                      <a:endParaRPr kumimoji="1" lang="ja-JP" altLang="en-US" sz="2000" b="1"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nchor="ctr"/>
                </a:tc>
                <a:extLst>
                  <a:ext uri="{0D108BD9-81ED-4DB2-BD59-A6C34878D82A}">
                    <a16:rowId xmlns:a16="http://schemas.microsoft.com/office/drawing/2014/main" val="10001"/>
                  </a:ext>
                </a:extLst>
              </a:tr>
              <a:tr h="806463">
                <a:tc>
                  <a:txBody>
                    <a:bodyPr/>
                    <a:lstStyle/>
                    <a:p>
                      <a:endParaRPr lang="ja-JP" altLang="en-US">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2000" b="1" dirty="0" smtClean="0">
                          <a:solidFill>
                            <a:srgbClr val="0000FF"/>
                          </a:solidFill>
                          <a:latin typeface="Meiryo UI" panose="020B0604030504040204" pitchFamily="50" charset="-128"/>
                          <a:ea typeface="Meiryo UI" panose="020B0604030504040204" pitchFamily="50" charset="-128"/>
                          <a:cs typeface="メイリオ" panose="020B0604030504040204" pitchFamily="50" charset="-128"/>
                        </a:rPr>
                        <a:t>Score</a:t>
                      </a:r>
                      <a:r>
                        <a:rPr kumimoji="1" lang="en-US" altLang="ja-JP" sz="2000" b="1"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 the genes</a:t>
                      </a:r>
                      <a:endParaRPr kumimoji="1" lang="ja-JP" altLang="en-US" sz="2000" b="1"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endParaRPr>
                    </a:p>
                  </a:txBody>
                  <a:tcPr anchor="ctr"/>
                </a:tc>
                <a:tc>
                  <a:txBody>
                    <a:bodyPr/>
                    <a:lstStyle/>
                    <a:p>
                      <a:pPr algn="ctr"/>
                      <a:r>
                        <a:rPr kumimoji="1" lang="en-US" altLang="ja-JP" sz="2000" b="1"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Sort by the order of the </a:t>
                      </a:r>
                      <a:r>
                        <a:rPr kumimoji="1" lang="en-US" altLang="ja-JP" sz="2000" b="1" dirty="0" smtClean="0">
                          <a:solidFill>
                            <a:srgbClr val="0000FF"/>
                          </a:solidFill>
                          <a:latin typeface="Meiryo UI" panose="020B0604030504040204" pitchFamily="50" charset="-128"/>
                          <a:ea typeface="Meiryo UI" panose="020B0604030504040204" pitchFamily="50" charset="-128"/>
                          <a:cs typeface="メイリオ" panose="020B0604030504040204" pitchFamily="50" charset="-128"/>
                        </a:rPr>
                        <a:t>good score</a:t>
                      </a:r>
                      <a:endParaRPr kumimoji="1" lang="ja-JP" altLang="en-US" sz="2000" b="1" dirty="0" smtClean="0">
                        <a:solidFill>
                          <a:srgbClr val="0000FF"/>
                        </a:solidFill>
                        <a:latin typeface="Meiryo UI" panose="020B0604030504040204" pitchFamily="50" charset="-128"/>
                        <a:ea typeface="Meiryo UI" panose="020B0604030504040204" pitchFamily="50" charset="-128"/>
                        <a:cs typeface="メイリオ" panose="020B0604030504040204" pitchFamily="50" charset="-128"/>
                      </a:endParaRPr>
                    </a:p>
                  </a:txBody>
                  <a:tcPr anchor="ctr"/>
                </a:tc>
                <a:extLst>
                  <a:ext uri="{0D108BD9-81ED-4DB2-BD59-A6C34878D82A}">
                    <a16:rowId xmlns:a16="http://schemas.microsoft.com/office/drawing/2014/main" val="10002"/>
                  </a:ext>
                </a:extLst>
              </a:tr>
              <a:tr h="780653">
                <a:tc>
                  <a:txBody>
                    <a:bodyPr/>
                    <a:lstStyle/>
                    <a:p>
                      <a:endParaRPr lang="ja-JP" altLang="en-US">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2000" b="1" dirty="0" smtClean="0">
                          <a:solidFill>
                            <a:srgbClr val="0000FF"/>
                          </a:solidFill>
                          <a:latin typeface="Meiryo UI" panose="020B0604030504040204" pitchFamily="50" charset="-128"/>
                          <a:ea typeface="Meiryo UI" panose="020B0604030504040204" pitchFamily="50" charset="-128"/>
                          <a:cs typeface="メイリオ" panose="020B0604030504040204" pitchFamily="50" charset="-128"/>
                        </a:rPr>
                        <a:t>Cross</a:t>
                      </a:r>
                      <a:r>
                        <a:rPr kumimoji="1" lang="en-US" altLang="ja-JP" sz="2000" b="1"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 two genes in pairs</a:t>
                      </a:r>
                      <a:endParaRPr kumimoji="1" lang="ja-JP" altLang="en-US" sz="2000" b="1"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nchor="ctr"/>
                </a:tc>
                <a:tc>
                  <a:txBody>
                    <a:bodyPr/>
                    <a:lstStyle/>
                    <a:p>
                      <a:pPr algn="ctr"/>
                      <a:r>
                        <a:rPr kumimoji="1" lang="en-US" altLang="ja-JP" sz="2000" b="1"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The best</a:t>
                      </a:r>
                      <a:r>
                        <a:rPr kumimoji="1" lang="en-US" altLang="ja-JP" sz="2000" b="1" baseline="0"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 genes</a:t>
                      </a:r>
                      <a:r>
                        <a:rPr kumimoji="1" lang="en-US" altLang="ja-JP" sz="2000" b="1"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 clone themselves </a:t>
                      </a:r>
                      <a:r>
                        <a:rPr kumimoji="1" lang="en-US" altLang="ja-JP" sz="2000" b="1" dirty="0" smtClean="0">
                          <a:solidFill>
                            <a:srgbClr val="0000FF"/>
                          </a:solidFill>
                          <a:latin typeface="Meiryo UI" panose="020B0604030504040204" pitchFamily="50" charset="-128"/>
                          <a:ea typeface="Meiryo UI" panose="020B0604030504040204" pitchFamily="50" charset="-128"/>
                          <a:cs typeface="メイリオ" panose="020B0604030504040204" pitchFamily="50" charset="-128"/>
                        </a:rPr>
                        <a:t>without crossing</a:t>
                      </a:r>
                      <a:r>
                        <a:rPr kumimoji="1" lang="en-US" altLang="ja-JP" sz="2000" b="1"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endParaRPr kumimoji="1" lang="ja-JP" altLang="en-US" sz="2000" b="1"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nchor="ctr"/>
                </a:tc>
                <a:extLst>
                  <a:ext uri="{0D108BD9-81ED-4DB2-BD59-A6C34878D82A}">
                    <a16:rowId xmlns:a16="http://schemas.microsoft.com/office/drawing/2014/main" val="10003"/>
                  </a:ext>
                </a:extLst>
              </a:tr>
              <a:tr h="794416">
                <a:tc>
                  <a:txBody>
                    <a:bodyPr/>
                    <a:lstStyle/>
                    <a:p>
                      <a:endParaRPr lang="ja-JP" altLang="en-US">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2000" b="1" dirty="0" smtClean="0">
                          <a:solidFill>
                            <a:srgbClr val="0000FF"/>
                          </a:solidFill>
                          <a:latin typeface="Meiryo UI" panose="020B0604030504040204" pitchFamily="50" charset="-128"/>
                          <a:ea typeface="Meiryo UI" panose="020B0604030504040204" pitchFamily="50" charset="-128"/>
                          <a:cs typeface="メイリオ" panose="020B0604030504040204" pitchFamily="50" charset="-128"/>
                        </a:rPr>
                        <a:t>Break</a:t>
                      </a:r>
                      <a:r>
                        <a:rPr kumimoji="1" lang="en-US" altLang="ja-JP" sz="2000" b="1" baseline="0"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 a part of </a:t>
                      </a:r>
                      <a:r>
                        <a:rPr kumimoji="1" lang="en-US" altLang="ja-JP" sz="2000" b="1"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the genes</a:t>
                      </a:r>
                      <a:endParaRPr kumimoji="1" lang="ja-JP" altLang="en-US" sz="2000" b="1"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nchor="ctr"/>
                </a:tc>
                <a:tc>
                  <a:txBody>
                    <a:bodyPr/>
                    <a:lstStyle/>
                    <a:p>
                      <a:pPr algn="ctr"/>
                      <a:r>
                        <a:rPr kumimoji="1" lang="en-US" altLang="ja-JP" sz="2000" b="1"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Add “mutation” </a:t>
                      </a:r>
                      <a:r>
                        <a:rPr kumimoji="1" lang="en-US" altLang="ja-JP" sz="2000" b="1" dirty="0" smtClean="0">
                          <a:solidFill>
                            <a:srgbClr val="0000FF"/>
                          </a:solidFill>
                          <a:latin typeface="Meiryo UI" panose="020B0604030504040204" pitchFamily="50" charset="-128"/>
                          <a:ea typeface="Meiryo UI" panose="020B0604030504040204" pitchFamily="50" charset="-128"/>
                          <a:cs typeface="メイリオ" panose="020B0604030504040204" pitchFamily="50" charset="-128"/>
                        </a:rPr>
                        <a:t>artificially</a:t>
                      </a:r>
                      <a:r>
                        <a:rPr kumimoji="1" lang="en-US" altLang="ja-JP" sz="2000" b="1"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endParaRPr kumimoji="1" lang="ja-JP" altLang="en-US" sz="2000" b="1"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nchor="ctr"/>
                </a:tc>
                <a:extLst>
                  <a:ext uri="{0D108BD9-81ED-4DB2-BD59-A6C34878D82A}">
                    <a16:rowId xmlns:a16="http://schemas.microsoft.com/office/drawing/2014/main" val="10004"/>
                  </a:ext>
                </a:extLst>
              </a:tr>
              <a:tr h="837316">
                <a:tc>
                  <a:txBody>
                    <a:bodyPr/>
                    <a:lstStyle/>
                    <a:p>
                      <a:pPr algn="l"/>
                      <a:endParaRPr kumimoji="1" lang="ja-JP" altLang="en-US" sz="2000" b="1"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endParaRPr>
                    </a:p>
                  </a:txBody>
                  <a:tcPr anchor="ctr"/>
                </a:tc>
                <a:tc>
                  <a:txBody>
                    <a:bodyPr/>
                    <a:lstStyle/>
                    <a:p>
                      <a:pPr algn="ctr"/>
                      <a:r>
                        <a:rPr kumimoji="1" lang="en-US" altLang="ja-JP" sz="2000" b="1" dirty="0" smtClean="0">
                          <a:solidFill>
                            <a:srgbClr val="0000FF"/>
                          </a:solidFill>
                          <a:latin typeface="Meiryo UI" panose="020B0604030504040204" pitchFamily="50" charset="-128"/>
                          <a:ea typeface="Meiryo UI" panose="020B0604030504040204" pitchFamily="50" charset="-128"/>
                          <a:cs typeface="メイリオ" panose="020B0604030504040204" pitchFamily="50" charset="-128"/>
                        </a:rPr>
                        <a:t>Eliminate</a:t>
                      </a:r>
                      <a:r>
                        <a:rPr kumimoji="1" lang="en-US" altLang="ja-JP" sz="2000" b="1"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 poorly formed genes</a:t>
                      </a:r>
                      <a:endParaRPr kumimoji="1" lang="ja-JP" altLang="en-US" sz="2000" b="1"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r>
                        <a:rPr kumimoji="1" lang="en-US" altLang="ja-JP" sz="2000" b="1" dirty="0" smtClean="0">
                          <a:solidFill>
                            <a:srgbClr val="0000FF"/>
                          </a:solidFill>
                          <a:latin typeface="Meiryo UI" panose="020B0604030504040204" pitchFamily="50" charset="-128"/>
                          <a:ea typeface="Meiryo UI" panose="020B0604030504040204" pitchFamily="50" charset="-128"/>
                          <a:cs typeface="メイリオ" panose="020B0604030504040204" pitchFamily="50" charset="-128"/>
                        </a:rPr>
                        <a:t>Kill</a:t>
                      </a:r>
                      <a:r>
                        <a:rPr kumimoji="1" lang="en-US" altLang="ja-JP" sz="2000" b="1"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 about 10% of the population</a:t>
                      </a:r>
                      <a:endParaRPr kumimoji="1" lang="ja-JP" altLang="en-US" sz="2000" b="1"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endParaRPr>
                    </a:p>
                  </a:txBody>
                  <a:tcPr anchor="ctr"/>
                </a:tc>
                <a:extLst>
                  <a:ext uri="{0D108BD9-81ED-4DB2-BD59-A6C34878D82A}">
                    <a16:rowId xmlns:a16="http://schemas.microsoft.com/office/drawing/2014/main" val="10005"/>
                  </a:ext>
                </a:extLst>
              </a:tr>
            </a:tbl>
          </a:graphicData>
        </a:graphic>
      </p:graphicFrame>
      <p:sp>
        <p:nvSpPr>
          <p:cNvPr id="49" name="角丸四角形 48"/>
          <p:cNvSpPr/>
          <p:nvPr/>
        </p:nvSpPr>
        <p:spPr>
          <a:xfrm flipV="1">
            <a:off x="611442" y="1929406"/>
            <a:ext cx="2061073" cy="587207"/>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UI" panose="020B0604030504040204" pitchFamily="50" charset="-128"/>
              <a:ea typeface="Meiryo UI" panose="020B0604030504040204" pitchFamily="50" charset="-128"/>
            </a:endParaRPr>
          </a:p>
        </p:txBody>
      </p:sp>
      <p:sp>
        <p:nvSpPr>
          <p:cNvPr id="50" name="正方形/長方形 49"/>
          <p:cNvSpPr/>
          <p:nvPr/>
        </p:nvSpPr>
        <p:spPr>
          <a:xfrm>
            <a:off x="649198" y="1864236"/>
            <a:ext cx="2000453" cy="707886"/>
          </a:xfrm>
          <a:prstGeom prst="rect">
            <a:avLst/>
          </a:prstGeom>
        </p:spPr>
        <p:txBody>
          <a:bodyPr wrap="square">
            <a:spAutoFit/>
          </a:bodyPr>
          <a:lstStyle/>
          <a:p>
            <a:pPr algn="ctr"/>
            <a:r>
              <a:rPr lang="en-US" altLang="ja-JP" sz="2000" b="1" dirty="0">
                <a:latin typeface="Meiryo UI" panose="020B0604030504040204" pitchFamily="50" charset="-128"/>
                <a:ea typeface="Meiryo UI" panose="020B0604030504040204" pitchFamily="50" charset="-128"/>
              </a:rPr>
              <a:t>Generate a population</a:t>
            </a:r>
            <a:endParaRPr lang="en-US" altLang="ja-JP" sz="2000" b="1" dirty="0" smtClean="0">
              <a:latin typeface="Meiryo UI" panose="020B0604030504040204" pitchFamily="50" charset="-128"/>
              <a:ea typeface="Meiryo UI" panose="020B0604030504040204" pitchFamily="50" charset="-128"/>
            </a:endParaRPr>
          </a:p>
        </p:txBody>
      </p:sp>
      <p:sp>
        <p:nvSpPr>
          <p:cNvPr id="51" name="正方形/長方形 50"/>
          <p:cNvSpPr/>
          <p:nvPr/>
        </p:nvSpPr>
        <p:spPr>
          <a:xfrm>
            <a:off x="649198" y="3737914"/>
            <a:ext cx="2000453" cy="400110"/>
          </a:xfrm>
          <a:prstGeom prst="rect">
            <a:avLst/>
          </a:prstGeom>
        </p:spPr>
        <p:txBody>
          <a:bodyPr wrap="square">
            <a:spAutoFit/>
          </a:bodyPr>
          <a:lstStyle/>
          <a:p>
            <a:pPr algn="ctr"/>
            <a:r>
              <a:rPr lang="en-US" altLang="ja-JP" sz="2000" b="1" dirty="0" smtClean="0">
                <a:latin typeface="Meiryo UI" panose="020B0604030504040204" pitchFamily="50" charset="-128"/>
                <a:ea typeface="Meiryo UI" panose="020B0604030504040204" pitchFamily="50" charset="-128"/>
              </a:rPr>
              <a:t>Crossover</a:t>
            </a:r>
          </a:p>
        </p:txBody>
      </p:sp>
      <p:sp>
        <p:nvSpPr>
          <p:cNvPr id="52" name="角丸四角形 51"/>
          <p:cNvSpPr/>
          <p:nvPr/>
        </p:nvSpPr>
        <p:spPr>
          <a:xfrm flipV="1">
            <a:off x="611442" y="4581174"/>
            <a:ext cx="2061073" cy="50405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UI" panose="020B0604030504040204" pitchFamily="50" charset="-128"/>
              <a:ea typeface="Meiryo UI" panose="020B0604030504040204" pitchFamily="50" charset="-128"/>
            </a:endParaRPr>
          </a:p>
        </p:txBody>
      </p:sp>
      <p:sp>
        <p:nvSpPr>
          <p:cNvPr id="53" name="正方形/長方形 52"/>
          <p:cNvSpPr/>
          <p:nvPr/>
        </p:nvSpPr>
        <p:spPr>
          <a:xfrm>
            <a:off x="649198" y="4613110"/>
            <a:ext cx="2000453" cy="400110"/>
          </a:xfrm>
          <a:prstGeom prst="rect">
            <a:avLst/>
          </a:prstGeom>
        </p:spPr>
        <p:txBody>
          <a:bodyPr wrap="square">
            <a:spAutoFit/>
          </a:bodyPr>
          <a:lstStyle/>
          <a:p>
            <a:pPr algn="ctr"/>
            <a:r>
              <a:rPr lang="en-US" altLang="ja-JP" sz="2000" b="1" dirty="0" smtClean="0">
                <a:latin typeface="Meiryo UI" panose="020B0604030504040204" pitchFamily="50" charset="-128"/>
                <a:ea typeface="Meiryo UI" panose="020B0604030504040204" pitchFamily="50" charset="-128"/>
              </a:rPr>
              <a:t>Mutation</a:t>
            </a:r>
          </a:p>
        </p:txBody>
      </p:sp>
      <p:sp>
        <p:nvSpPr>
          <p:cNvPr id="54" name="角丸四角形 53"/>
          <p:cNvSpPr/>
          <p:nvPr/>
        </p:nvSpPr>
        <p:spPr>
          <a:xfrm flipV="1">
            <a:off x="611442" y="3687870"/>
            <a:ext cx="2061073" cy="50405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UI" panose="020B0604030504040204" pitchFamily="50" charset="-128"/>
              <a:ea typeface="Meiryo UI" panose="020B0604030504040204" pitchFamily="50" charset="-128"/>
            </a:endParaRPr>
          </a:p>
        </p:txBody>
      </p:sp>
      <p:sp>
        <p:nvSpPr>
          <p:cNvPr id="55" name="角丸四角形 54"/>
          <p:cNvSpPr/>
          <p:nvPr/>
        </p:nvSpPr>
        <p:spPr>
          <a:xfrm flipV="1">
            <a:off x="611442" y="6237390"/>
            <a:ext cx="2061073" cy="50405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UI" panose="020B0604030504040204" pitchFamily="50" charset="-128"/>
              <a:ea typeface="Meiryo UI" panose="020B0604030504040204" pitchFamily="50" charset="-128"/>
            </a:endParaRPr>
          </a:p>
        </p:txBody>
      </p:sp>
      <p:sp>
        <p:nvSpPr>
          <p:cNvPr id="56" name="正方形/長方形 55"/>
          <p:cNvSpPr/>
          <p:nvPr/>
        </p:nvSpPr>
        <p:spPr>
          <a:xfrm>
            <a:off x="649198" y="6292710"/>
            <a:ext cx="2000453" cy="400110"/>
          </a:xfrm>
          <a:prstGeom prst="rect">
            <a:avLst/>
          </a:prstGeom>
        </p:spPr>
        <p:txBody>
          <a:bodyPr wrap="square">
            <a:spAutoFit/>
          </a:bodyPr>
          <a:lstStyle/>
          <a:p>
            <a:pPr algn="ctr"/>
            <a:r>
              <a:rPr lang="en-US" altLang="ja-JP" sz="2000" b="1" dirty="0" smtClean="0">
                <a:latin typeface="Meiryo UI" panose="020B0604030504040204" pitchFamily="50" charset="-128"/>
                <a:ea typeface="Meiryo UI" panose="020B0604030504040204" pitchFamily="50" charset="-128"/>
              </a:rPr>
              <a:t>End</a:t>
            </a:r>
          </a:p>
        </p:txBody>
      </p:sp>
      <p:cxnSp>
        <p:nvCxnSpPr>
          <p:cNvPr id="57" name="直線矢印コネクタ 56"/>
          <p:cNvCxnSpPr>
            <a:stCxn id="49" idx="0"/>
            <a:endCxn id="63" idx="0"/>
          </p:cNvCxnSpPr>
          <p:nvPr/>
        </p:nvCxnSpPr>
        <p:spPr>
          <a:xfrm>
            <a:off x="1641979" y="2516613"/>
            <a:ext cx="3149" cy="264297"/>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矢印コネクタ 57"/>
          <p:cNvCxnSpPr>
            <a:stCxn id="63" idx="2"/>
            <a:endCxn id="54" idx="2"/>
          </p:cNvCxnSpPr>
          <p:nvPr/>
        </p:nvCxnSpPr>
        <p:spPr>
          <a:xfrm flipH="1">
            <a:off x="1641979" y="3284966"/>
            <a:ext cx="3149" cy="40290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矢印コネクタ 58"/>
          <p:cNvCxnSpPr>
            <a:stCxn id="54" idx="0"/>
            <a:endCxn id="52" idx="2"/>
          </p:cNvCxnSpPr>
          <p:nvPr/>
        </p:nvCxnSpPr>
        <p:spPr>
          <a:xfrm>
            <a:off x="1641979" y="4191926"/>
            <a:ext cx="0" cy="389248"/>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矢印コネクタ 59"/>
          <p:cNvCxnSpPr>
            <a:stCxn id="52" idx="0"/>
            <a:endCxn id="71" idx="2"/>
          </p:cNvCxnSpPr>
          <p:nvPr/>
        </p:nvCxnSpPr>
        <p:spPr>
          <a:xfrm>
            <a:off x="1641979" y="5085230"/>
            <a:ext cx="0" cy="28804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矢印コネクタ 60"/>
          <p:cNvCxnSpPr>
            <a:stCxn id="71" idx="0"/>
            <a:endCxn id="55" idx="2"/>
          </p:cNvCxnSpPr>
          <p:nvPr/>
        </p:nvCxnSpPr>
        <p:spPr>
          <a:xfrm>
            <a:off x="1641979" y="5877326"/>
            <a:ext cx="0" cy="36006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カギ線コネクタ 61"/>
          <p:cNvCxnSpPr>
            <a:stCxn id="71" idx="1"/>
            <a:endCxn id="63" idx="1"/>
          </p:cNvCxnSpPr>
          <p:nvPr/>
        </p:nvCxnSpPr>
        <p:spPr>
          <a:xfrm rot="10800000" flipH="1">
            <a:off x="611441" y="3032938"/>
            <a:ext cx="33459" cy="2592360"/>
          </a:xfrm>
          <a:prstGeom prst="bentConnector3">
            <a:avLst>
              <a:gd name="adj1" fmla="val -683224"/>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ひし形 62"/>
          <p:cNvSpPr/>
          <p:nvPr/>
        </p:nvSpPr>
        <p:spPr>
          <a:xfrm>
            <a:off x="644901" y="2780910"/>
            <a:ext cx="2000453" cy="504056"/>
          </a:xfrm>
          <a:prstGeom prst="diamond">
            <a:avLst/>
          </a:prstGeom>
          <a:noFill/>
          <a:ln w="381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UI" panose="020B0604030504040204" pitchFamily="50" charset="-128"/>
              <a:ea typeface="Meiryo UI" panose="020B0604030504040204" pitchFamily="50" charset="-128"/>
            </a:endParaRPr>
          </a:p>
        </p:txBody>
      </p:sp>
      <p:sp>
        <p:nvSpPr>
          <p:cNvPr id="68" name="正方形/長方形 67"/>
          <p:cNvSpPr/>
          <p:nvPr/>
        </p:nvSpPr>
        <p:spPr>
          <a:xfrm>
            <a:off x="698199" y="2810340"/>
            <a:ext cx="2000453" cy="400110"/>
          </a:xfrm>
          <a:prstGeom prst="rect">
            <a:avLst/>
          </a:prstGeom>
        </p:spPr>
        <p:txBody>
          <a:bodyPr wrap="square">
            <a:spAutoFit/>
          </a:bodyPr>
          <a:lstStyle/>
          <a:p>
            <a:pPr algn="ctr"/>
            <a:r>
              <a:rPr lang="en-US" altLang="ja-JP" sz="2000" b="1" dirty="0" smtClean="0">
                <a:latin typeface="Meiryo UI" panose="020B0604030504040204" pitchFamily="50" charset="-128"/>
                <a:ea typeface="Meiryo UI" panose="020B0604030504040204" pitchFamily="50" charset="-128"/>
              </a:rPr>
              <a:t>Evaluation</a:t>
            </a:r>
          </a:p>
        </p:txBody>
      </p:sp>
      <p:sp>
        <p:nvSpPr>
          <p:cNvPr id="69" name="正方形/長方形 68"/>
          <p:cNvSpPr/>
          <p:nvPr/>
        </p:nvSpPr>
        <p:spPr>
          <a:xfrm>
            <a:off x="649198" y="5401350"/>
            <a:ext cx="2000453" cy="400110"/>
          </a:xfrm>
          <a:prstGeom prst="rect">
            <a:avLst/>
          </a:prstGeom>
        </p:spPr>
        <p:txBody>
          <a:bodyPr wrap="square">
            <a:spAutoFit/>
          </a:bodyPr>
          <a:lstStyle/>
          <a:p>
            <a:pPr algn="ctr"/>
            <a:r>
              <a:rPr lang="en-US" altLang="ja-JP" sz="2000" b="1" dirty="0" smtClean="0">
                <a:latin typeface="Meiryo UI" panose="020B0604030504040204" pitchFamily="50" charset="-128"/>
                <a:ea typeface="Meiryo UI" panose="020B0604030504040204" pitchFamily="50" charset="-128"/>
              </a:rPr>
              <a:t>Selection</a:t>
            </a:r>
          </a:p>
        </p:txBody>
      </p:sp>
      <p:sp>
        <p:nvSpPr>
          <p:cNvPr id="71" name="角丸四角形 70"/>
          <p:cNvSpPr/>
          <p:nvPr/>
        </p:nvSpPr>
        <p:spPr>
          <a:xfrm flipV="1">
            <a:off x="611442" y="5373270"/>
            <a:ext cx="2061073" cy="50405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7554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S9u_Special">
      <a:majorFont>
        <a:latin typeface="Arial Rounded MT Bold"/>
        <a:ea typeface="HGPｺﾞｼｯｸE"/>
        <a:cs typeface=""/>
      </a:majorFont>
      <a:minorFont>
        <a:latin typeface="Calibri"/>
        <a:ea typeface="HGPｺﾞｼｯｸ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25400">
          <a:solidFill>
            <a:schemeClr val="tx1"/>
          </a:solidFill>
          <a:tailEnd type="arrow"/>
        </a:ln>
      </a:spPr>
      <a:bodyPr rtlCol="0" anchor="ctr"/>
      <a:lstStyle>
        <a:defPPr algn="ctr">
          <a:defRPr kumimoji="1"/>
        </a:defPPr>
      </a:lstStyle>
      <a:style>
        <a:lnRef idx="1">
          <a:schemeClr val="accent1"/>
        </a:lnRef>
        <a:fillRef idx="0">
          <a:schemeClr val="accent1"/>
        </a:fillRef>
        <a:effectRef idx="0">
          <a:schemeClr val="accent1"/>
        </a:effectRef>
        <a:fontRef idx="minor">
          <a:schemeClr val="tx1"/>
        </a:fontRef>
      </a:style>
    </a:spDef>
    <a:lnDef>
      <a:spPr>
        <a:ln w="254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53819</TotalTime>
  <Words>4224</Words>
  <Application>Microsoft Office PowerPoint</Application>
  <PresentationFormat>画面に合わせる (4:3)</PresentationFormat>
  <Paragraphs>1086</Paragraphs>
  <Slides>43</Slides>
  <Notes>43</Notes>
  <HiddenSlides>0</HiddenSlides>
  <MMClips>1</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43</vt:i4>
      </vt:variant>
    </vt:vector>
  </HeadingPairs>
  <TitlesOfParts>
    <vt:vector size="55" baseType="lpstr">
      <vt:lpstr>HGP創英角ﾎﾟｯﾌﾟ体</vt:lpstr>
      <vt:lpstr>メイリオ</vt:lpstr>
      <vt:lpstr>Arial</vt:lpstr>
      <vt:lpstr>Arial Rounded MT Bold</vt:lpstr>
      <vt:lpstr>Calibri</vt:lpstr>
      <vt:lpstr>HGPｺﾞｼｯｸE</vt:lpstr>
      <vt:lpstr>Meiryo UI</vt:lpstr>
      <vt:lpstr>Microsoft Himalaya</vt:lpstr>
      <vt:lpstr>ＭＳ Ｐゴシック</vt:lpstr>
      <vt:lpstr>Times New Roman</vt:lpstr>
      <vt:lpstr>Wingdings</vt:lpstr>
      <vt:lpstr>Office ​​テーマ</vt:lpstr>
      <vt:lpstr>Introduction to AI Technologies 3rd</vt:lpstr>
      <vt:lpstr>2. Today’s Topic</vt:lpstr>
      <vt:lpstr>2. Today’s Topics</vt:lpstr>
      <vt:lpstr>3. Genetic Algorism</vt:lpstr>
      <vt:lpstr>3-1. DNA Mechanisms</vt:lpstr>
      <vt:lpstr>3-2.  Attention</vt:lpstr>
      <vt:lpstr>3.3 What’s Genetic Algorism(GA)”</vt:lpstr>
      <vt:lpstr>3.4 What’s “Genetic Algorism (GA)”</vt:lpstr>
      <vt:lpstr>3.5 Genetic Algorithm Flowchart(1)</vt:lpstr>
      <vt:lpstr>3.6 Genetic Algorithm Flowchart(2)</vt:lpstr>
      <vt:lpstr>3.7 TSP and GA</vt:lpstr>
      <vt:lpstr>3.8 How to use GA(or other AI technologies)</vt:lpstr>
      <vt:lpstr>3.9 Application: Operation “Christmas date”</vt:lpstr>
      <vt:lpstr>3.10 The Operation “Christmas date” planning</vt:lpstr>
      <vt:lpstr>3.11  Conditions of this operation</vt:lpstr>
      <vt:lpstr>3.12  Scoring of male friends</vt:lpstr>
      <vt:lpstr>3.13  Make genes</vt:lpstr>
      <vt:lpstr>3.14  Make genes</vt:lpstr>
      <vt:lpstr>3.15 Crossover genes</vt:lpstr>
      <vt:lpstr>3.16 Mutation genes</vt:lpstr>
      <vt:lpstr>3.17  Evaluation of male friends</vt:lpstr>
      <vt:lpstr>3.18 Evaluation of male friends</vt:lpstr>
      <vt:lpstr>3.19 Attention about GA</vt:lpstr>
      <vt:lpstr>Exercise </vt:lpstr>
      <vt:lpstr>4. Reinforcement Learning “RL”</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Conclusion</vt:lpstr>
      <vt:lpstr>What’s AI ?</vt:lpstr>
      <vt:lpstr>AI is not technology</vt:lpstr>
    </vt:vector>
  </TitlesOfParts>
  <Company>システム開発研究所</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506u</dc:creator>
  <cp:lastModifiedBy>江端智一 / EBATA，TOMOICHI</cp:lastModifiedBy>
  <cp:revision>4556</cp:revision>
  <cp:lastPrinted>2023-03-16T12:05:45Z</cp:lastPrinted>
  <dcterms:created xsi:type="dcterms:W3CDTF">2014-01-07T05:18:57Z</dcterms:created>
  <dcterms:modified xsi:type="dcterms:W3CDTF">2023-03-16T14:01:23Z</dcterms:modified>
</cp:coreProperties>
</file>