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6" d="100"/>
          <a:sy n="96" d="100"/>
        </p:scale>
        <p:origin x="37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9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0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26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46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9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60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02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01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73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1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72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5D4BE-67E4-45CC-A44E-62D46A844609}" type="datetimeFigureOut">
              <a:rPr kumimoji="1" lang="ja-JP" altLang="en-US" smtClean="0"/>
              <a:t>2023/5/4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FCC9-D85E-40FA-A7CA-ED2378061E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167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1979875" y="3760967"/>
            <a:ext cx="10317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5398935" y="-3297836"/>
            <a:ext cx="0" cy="1015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グループ化 23"/>
          <p:cNvGrpSpPr/>
          <p:nvPr/>
        </p:nvGrpSpPr>
        <p:grpSpPr>
          <a:xfrm>
            <a:off x="2918128" y="3673501"/>
            <a:ext cx="4961614" cy="174929"/>
            <a:chOff x="4405023" y="429370"/>
            <a:chExt cx="4961614" cy="174929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6885830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7506032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8126234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874643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936663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405023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502522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64542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6265628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 rot="5400000">
            <a:off x="2918126" y="3673501"/>
            <a:ext cx="4961614" cy="174929"/>
            <a:chOff x="4405023" y="429370"/>
            <a:chExt cx="4961614" cy="174929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6885830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7506032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8126234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874643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936663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4405023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502522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564542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6265628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直線コネクタ 35"/>
          <p:cNvCxnSpPr/>
          <p:nvPr/>
        </p:nvCxnSpPr>
        <p:spPr>
          <a:xfrm>
            <a:off x="4778733" y="2146041"/>
            <a:ext cx="0" cy="16149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5400000">
            <a:off x="4591471" y="1711909"/>
            <a:ext cx="0" cy="16149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261000" y="326571"/>
            <a:ext cx="0" cy="34343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5398933" y="1280158"/>
            <a:ext cx="21402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44"/>
          <p:cNvGrpSpPr/>
          <p:nvPr/>
        </p:nvGrpSpPr>
        <p:grpSpPr>
          <a:xfrm>
            <a:off x="7261000" y="3673501"/>
            <a:ext cx="4961614" cy="174929"/>
            <a:chOff x="4405023" y="429370"/>
            <a:chExt cx="4961614" cy="174929"/>
          </a:xfrm>
        </p:grpSpPr>
        <p:cxnSp>
          <p:nvCxnSpPr>
            <p:cNvPr id="46" name="直線コネクタ 45"/>
            <p:cNvCxnSpPr/>
            <p:nvPr/>
          </p:nvCxnSpPr>
          <p:spPr>
            <a:xfrm>
              <a:off x="6885830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7506032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8126234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874643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936663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4405023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>
              <a:off x="5025225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/>
            <p:nvPr/>
          </p:nvCxnSpPr>
          <p:spPr>
            <a:xfrm>
              <a:off x="5645427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>
            <a:xfrm>
              <a:off x="6265628" y="429370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直線コネクタ 56"/>
          <p:cNvCxnSpPr/>
          <p:nvPr/>
        </p:nvCxnSpPr>
        <p:spPr>
          <a:xfrm rot="5400000">
            <a:off x="5398933" y="-1285515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5400000">
            <a:off x="5398933" y="-665313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5400000">
            <a:off x="5398933" y="-45111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rot="5400000">
            <a:off x="5398933" y="575090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rot="5400000">
            <a:off x="5398933" y="1195292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rot="5400000">
            <a:off x="5398933" y="-3766322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rot="5400000">
            <a:off x="5398933" y="-3146120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rot="5400000">
            <a:off x="5398933" y="-2525918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rot="5400000">
            <a:off x="5398933" y="-1905717"/>
            <a:ext cx="0" cy="174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8477184" y="-749508"/>
            <a:ext cx="0" cy="45104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H="1">
            <a:off x="5398933" y="42353"/>
            <a:ext cx="398491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4778733" y="1280158"/>
            <a:ext cx="2480807" cy="12392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7259538" y="38562"/>
            <a:ext cx="1240404" cy="12392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4847350" y="42947"/>
            <a:ext cx="3652592" cy="24307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6621220" y="1034321"/>
            <a:ext cx="0" cy="27266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H="1">
            <a:off x="5398933" y="1920748"/>
            <a:ext cx="214020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4798308" y="1943496"/>
            <a:ext cx="1841027" cy="59685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V="1">
            <a:off x="6649127" y="94199"/>
            <a:ext cx="1828057" cy="186221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flipV="1">
            <a:off x="4795008" y="35651"/>
            <a:ext cx="3657655" cy="2482912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378492" y="263490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-1,2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375646" y="2007669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2,3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232579" y="126066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3,4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8524318" y="35651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,6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056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グループ化 198"/>
          <p:cNvGrpSpPr/>
          <p:nvPr/>
        </p:nvGrpSpPr>
        <p:grpSpPr>
          <a:xfrm>
            <a:off x="8226296" y="702526"/>
            <a:ext cx="3769744" cy="2465679"/>
            <a:chOff x="801765" y="702526"/>
            <a:chExt cx="3769744" cy="2465679"/>
          </a:xfrm>
        </p:grpSpPr>
        <p:cxnSp>
          <p:nvCxnSpPr>
            <p:cNvPr id="200" name="直線コネクタ 199"/>
            <p:cNvCxnSpPr/>
            <p:nvPr/>
          </p:nvCxnSpPr>
          <p:spPr>
            <a:xfrm>
              <a:off x="1555526" y="3080742"/>
              <a:ext cx="2369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>
              <a:off x="1562916" y="702526"/>
              <a:ext cx="0" cy="2378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>
              <a:off x="1562916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>
              <a:off x="2183118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>
              <a:off x="2803320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/>
            <p:cNvCxnSpPr/>
            <p:nvPr/>
          </p:nvCxnSpPr>
          <p:spPr>
            <a:xfrm>
              <a:off x="342352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コネクタ 205"/>
            <p:cNvCxnSpPr/>
            <p:nvPr/>
          </p:nvCxnSpPr>
          <p:spPr>
            <a:xfrm rot="5400000">
              <a:off x="1562914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>
            <a:xfrm rot="5400000">
              <a:off x="1562914" y="1132671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 rot="5400000">
              <a:off x="1562914" y="1752873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 rot="5400000">
              <a:off x="1562914" y="2373074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>
              <a:off x="2194979" y="1553281"/>
              <a:ext cx="0" cy="16149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342498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flipH="1">
              <a:off x="1562914" y="1220135"/>
              <a:ext cx="263579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線コネクタ 212"/>
            <p:cNvCxnSpPr/>
            <p:nvPr/>
          </p:nvCxnSpPr>
          <p:spPr>
            <a:xfrm flipH="1">
              <a:off x="1650379" y="2474478"/>
              <a:ext cx="254833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>
              <a:off x="3423521" y="863762"/>
              <a:ext cx="0" cy="23044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直線コネクタ 214"/>
            <p:cNvCxnSpPr/>
            <p:nvPr/>
          </p:nvCxnSpPr>
          <p:spPr>
            <a:xfrm flipV="1">
              <a:off x="2183118" y="1219084"/>
              <a:ext cx="1240403" cy="1255394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 flipH="1" flipV="1">
              <a:off x="3417590" y="1212640"/>
              <a:ext cx="4472" cy="129217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線コネクタ 216"/>
            <p:cNvCxnSpPr/>
            <p:nvPr/>
          </p:nvCxnSpPr>
          <p:spPr>
            <a:xfrm>
              <a:off x="1555526" y="1842793"/>
              <a:ext cx="1240403" cy="1723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テキスト ボックス 217"/>
            <p:cNvSpPr txBox="1"/>
            <p:nvPr/>
          </p:nvSpPr>
          <p:spPr>
            <a:xfrm>
              <a:off x="2257003" y="2496500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3450689" y="1209587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0" name="テキスト ボックス 219"/>
            <p:cNvSpPr txBox="1"/>
            <p:nvPr/>
          </p:nvSpPr>
          <p:spPr>
            <a:xfrm>
              <a:off x="3450689" y="2483408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21" name="直線コネクタ 220"/>
            <p:cNvCxnSpPr/>
            <p:nvPr/>
          </p:nvCxnSpPr>
          <p:spPr>
            <a:xfrm flipV="1">
              <a:off x="2742114" y="1213976"/>
              <a:ext cx="644801" cy="6484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直線コネクタ 221"/>
            <p:cNvCxnSpPr/>
            <p:nvPr/>
          </p:nvCxnSpPr>
          <p:spPr>
            <a:xfrm flipV="1">
              <a:off x="1570307" y="1217056"/>
              <a:ext cx="1841645" cy="20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3" name="テキスト ボックス 222"/>
            <p:cNvSpPr txBox="1"/>
            <p:nvPr/>
          </p:nvSpPr>
          <p:spPr>
            <a:xfrm>
              <a:off x="801765" y="1845731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4" name="テキスト ボックス 223"/>
            <p:cNvSpPr txBox="1"/>
            <p:nvPr/>
          </p:nvSpPr>
          <p:spPr>
            <a:xfrm>
              <a:off x="801765" y="1039444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5" name="テキスト ボックス 224"/>
            <p:cNvSpPr txBox="1"/>
            <p:nvPr/>
          </p:nvSpPr>
          <p:spPr>
            <a:xfrm>
              <a:off x="2187550" y="1860024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6" name="グループ化 225"/>
          <p:cNvGrpSpPr/>
          <p:nvPr/>
        </p:nvGrpSpPr>
        <p:grpSpPr>
          <a:xfrm>
            <a:off x="8851680" y="770526"/>
            <a:ext cx="2447861" cy="2506607"/>
            <a:chOff x="6145213" y="1719263"/>
            <a:chExt cx="5280025" cy="3481388"/>
          </a:xfrm>
        </p:grpSpPr>
        <p:sp>
          <p:nvSpPr>
            <p:cNvPr id="227" name="Freeform 6"/>
            <p:cNvSpPr>
              <a:spLocks noEditPoints="1"/>
            </p:cNvSpPr>
            <p:nvPr/>
          </p:nvSpPr>
          <p:spPr bwMode="auto">
            <a:xfrm>
              <a:off x="6435725" y="1789113"/>
              <a:ext cx="4811712" cy="2789238"/>
            </a:xfrm>
            <a:custGeom>
              <a:avLst/>
              <a:gdLst>
                <a:gd name="T0" fmla="*/ 0 w 3031"/>
                <a:gd name="T1" fmla="*/ 1757 h 1757"/>
                <a:gd name="T2" fmla="*/ 3031 w 3031"/>
                <a:gd name="T3" fmla="*/ 1757 h 1757"/>
                <a:gd name="T4" fmla="*/ 0 w 3031"/>
                <a:gd name="T5" fmla="*/ 1539 h 1757"/>
                <a:gd name="T6" fmla="*/ 3031 w 3031"/>
                <a:gd name="T7" fmla="*/ 1539 h 1757"/>
                <a:gd name="T8" fmla="*/ 0 w 3031"/>
                <a:gd name="T9" fmla="*/ 1320 h 1757"/>
                <a:gd name="T10" fmla="*/ 3031 w 3031"/>
                <a:gd name="T11" fmla="*/ 1320 h 1757"/>
                <a:gd name="T12" fmla="*/ 0 w 3031"/>
                <a:gd name="T13" fmla="*/ 1095 h 1757"/>
                <a:gd name="T14" fmla="*/ 3031 w 3031"/>
                <a:gd name="T15" fmla="*/ 1095 h 1757"/>
                <a:gd name="T16" fmla="*/ 0 w 3031"/>
                <a:gd name="T17" fmla="*/ 876 h 1757"/>
                <a:gd name="T18" fmla="*/ 3031 w 3031"/>
                <a:gd name="T19" fmla="*/ 876 h 1757"/>
                <a:gd name="T20" fmla="*/ 0 w 3031"/>
                <a:gd name="T21" fmla="*/ 657 h 1757"/>
                <a:gd name="T22" fmla="*/ 3031 w 3031"/>
                <a:gd name="T23" fmla="*/ 657 h 1757"/>
                <a:gd name="T24" fmla="*/ 0 w 3031"/>
                <a:gd name="T25" fmla="*/ 438 h 1757"/>
                <a:gd name="T26" fmla="*/ 3031 w 3031"/>
                <a:gd name="T27" fmla="*/ 438 h 1757"/>
                <a:gd name="T28" fmla="*/ 0 w 3031"/>
                <a:gd name="T29" fmla="*/ 219 h 1757"/>
                <a:gd name="T30" fmla="*/ 3031 w 3031"/>
                <a:gd name="T31" fmla="*/ 219 h 1757"/>
                <a:gd name="T32" fmla="*/ 0 w 3031"/>
                <a:gd name="T33" fmla="*/ 0 h 1757"/>
                <a:gd name="T34" fmla="*/ 3031 w 3031"/>
                <a:gd name="T3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31" h="1757">
                  <a:moveTo>
                    <a:pt x="0" y="1757"/>
                  </a:moveTo>
                  <a:lnTo>
                    <a:pt x="3031" y="1757"/>
                  </a:lnTo>
                  <a:moveTo>
                    <a:pt x="0" y="1539"/>
                  </a:moveTo>
                  <a:lnTo>
                    <a:pt x="3031" y="1539"/>
                  </a:lnTo>
                  <a:moveTo>
                    <a:pt x="0" y="1320"/>
                  </a:moveTo>
                  <a:lnTo>
                    <a:pt x="3031" y="1320"/>
                  </a:lnTo>
                  <a:moveTo>
                    <a:pt x="0" y="1095"/>
                  </a:moveTo>
                  <a:lnTo>
                    <a:pt x="3031" y="1095"/>
                  </a:lnTo>
                  <a:moveTo>
                    <a:pt x="0" y="876"/>
                  </a:moveTo>
                  <a:lnTo>
                    <a:pt x="3031" y="876"/>
                  </a:lnTo>
                  <a:moveTo>
                    <a:pt x="0" y="657"/>
                  </a:moveTo>
                  <a:lnTo>
                    <a:pt x="3031" y="657"/>
                  </a:lnTo>
                  <a:moveTo>
                    <a:pt x="0" y="438"/>
                  </a:moveTo>
                  <a:lnTo>
                    <a:pt x="3031" y="438"/>
                  </a:lnTo>
                  <a:moveTo>
                    <a:pt x="0" y="219"/>
                  </a:moveTo>
                  <a:lnTo>
                    <a:pt x="3031" y="219"/>
                  </a:lnTo>
                  <a:moveTo>
                    <a:pt x="0" y="0"/>
                  </a:moveTo>
                  <a:lnTo>
                    <a:pt x="3031" y="0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7"/>
            <p:cNvSpPr>
              <a:spLocks noEditPoints="1"/>
            </p:cNvSpPr>
            <p:nvPr/>
          </p:nvSpPr>
          <p:spPr bwMode="auto">
            <a:xfrm>
              <a:off x="6970713" y="1789113"/>
              <a:ext cx="4276725" cy="3136900"/>
            </a:xfrm>
            <a:custGeom>
              <a:avLst/>
              <a:gdLst>
                <a:gd name="T0" fmla="*/ 0 w 2694"/>
                <a:gd name="T1" fmla="*/ 0 h 1976"/>
                <a:gd name="T2" fmla="*/ 0 w 2694"/>
                <a:gd name="T3" fmla="*/ 1976 h 1976"/>
                <a:gd name="T4" fmla="*/ 336 w 2694"/>
                <a:gd name="T5" fmla="*/ 0 h 1976"/>
                <a:gd name="T6" fmla="*/ 336 w 2694"/>
                <a:gd name="T7" fmla="*/ 1976 h 1976"/>
                <a:gd name="T8" fmla="*/ 673 w 2694"/>
                <a:gd name="T9" fmla="*/ 0 h 1976"/>
                <a:gd name="T10" fmla="*/ 673 w 2694"/>
                <a:gd name="T11" fmla="*/ 1976 h 1976"/>
                <a:gd name="T12" fmla="*/ 1010 w 2694"/>
                <a:gd name="T13" fmla="*/ 0 h 1976"/>
                <a:gd name="T14" fmla="*/ 1010 w 2694"/>
                <a:gd name="T15" fmla="*/ 1976 h 1976"/>
                <a:gd name="T16" fmla="*/ 1347 w 2694"/>
                <a:gd name="T17" fmla="*/ 0 h 1976"/>
                <a:gd name="T18" fmla="*/ 1347 w 2694"/>
                <a:gd name="T19" fmla="*/ 1976 h 1976"/>
                <a:gd name="T20" fmla="*/ 1683 w 2694"/>
                <a:gd name="T21" fmla="*/ 0 h 1976"/>
                <a:gd name="T22" fmla="*/ 1683 w 2694"/>
                <a:gd name="T23" fmla="*/ 1976 h 1976"/>
                <a:gd name="T24" fmla="*/ 2020 w 2694"/>
                <a:gd name="T25" fmla="*/ 0 h 1976"/>
                <a:gd name="T26" fmla="*/ 2020 w 2694"/>
                <a:gd name="T27" fmla="*/ 1976 h 1976"/>
                <a:gd name="T28" fmla="*/ 2357 w 2694"/>
                <a:gd name="T29" fmla="*/ 0 h 1976"/>
                <a:gd name="T30" fmla="*/ 2357 w 2694"/>
                <a:gd name="T31" fmla="*/ 1976 h 1976"/>
                <a:gd name="T32" fmla="*/ 2694 w 2694"/>
                <a:gd name="T33" fmla="*/ 0 h 1976"/>
                <a:gd name="T34" fmla="*/ 2694 w 2694"/>
                <a:gd name="T35" fmla="*/ 1976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4" h="1976">
                  <a:moveTo>
                    <a:pt x="0" y="0"/>
                  </a:moveTo>
                  <a:lnTo>
                    <a:pt x="0" y="1976"/>
                  </a:lnTo>
                  <a:moveTo>
                    <a:pt x="336" y="0"/>
                  </a:moveTo>
                  <a:lnTo>
                    <a:pt x="336" y="1976"/>
                  </a:lnTo>
                  <a:moveTo>
                    <a:pt x="673" y="0"/>
                  </a:moveTo>
                  <a:lnTo>
                    <a:pt x="673" y="1976"/>
                  </a:lnTo>
                  <a:moveTo>
                    <a:pt x="1010" y="0"/>
                  </a:moveTo>
                  <a:lnTo>
                    <a:pt x="1010" y="1976"/>
                  </a:lnTo>
                  <a:moveTo>
                    <a:pt x="1347" y="0"/>
                  </a:moveTo>
                  <a:lnTo>
                    <a:pt x="1347" y="1976"/>
                  </a:lnTo>
                  <a:moveTo>
                    <a:pt x="1683" y="0"/>
                  </a:moveTo>
                  <a:lnTo>
                    <a:pt x="1683" y="1976"/>
                  </a:lnTo>
                  <a:moveTo>
                    <a:pt x="2020" y="0"/>
                  </a:moveTo>
                  <a:lnTo>
                    <a:pt x="2020" y="1976"/>
                  </a:lnTo>
                  <a:moveTo>
                    <a:pt x="2357" y="0"/>
                  </a:moveTo>
                  <a:lnTo>
                    <a:pt x="2357" y="1976"/>
                  </a:lnTo>
                  <a:moveTo>
                    <a:pt x="2694" y="0"/>
                  </a:moveTo>
                  <a:lnTo>
                    <a:pt x="2694" y="1976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Line 8"/>
            <p:cNvSpPr>
              <a:spLocks noChangeShapeType="1"/>
            </p:cNvSpPr>
            <p:nvPr/>
          </p:nvSpPr>
          <p:spPr bwMode="auto">
            <a:xfrm flipV="1">
              <a:off x="6435725" y="1789113"/>
              <a:ext cx="0" cy="313690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Line 9"/>
            <p:cNvSpPr>
              <a:spLocks noChangeShapeType="1"/>
            </p:cNvSpPr>
            <p:nvPr/>
          </p:nvSpPr>
          <p:spPr bwMode="auto">
            <a:xfrm>
              <a:off x="6435725" y="4926013"/>
              <a:ext cx="4811712" cy="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10"/>
            <p:cNvSpPr>
              <a:spLocks/>
            </p:cNvSpPr>
            <p:nvPr/>
          </p:nvSpPr>
          <p:spPr bwMode="auto">
            <a:xfrm>
              <a:off x="8440738" y="2141538"/>
              <a:ext cx="2266950" cy="1271588"/>
            </a:xfrm>
            <a:custGeom>
              <a:avLst/>
              <a:gdLst>
                <a:gd name="T0" fmla="*/ 1141 w 1428"/>
                <a:gd name="T1" fmla="*/ 32 h 801"/>
                <a:gd name="T2" fmla="*/ 1166 w 1428"/>
                <a:gd name="T3" fmla="*/ 19 h 801"/>
                <a:gd name="T4" fmla="*/ 1195 w 1428"/>
                <a:gd name="T5" fmla="*/ 9 h 801"/>
                <a:gd name="T6" fmla="*/ 1227 w 1428"/>
                <a:gd name="T7" fmla="*/ 3 h 801"/>
                <a:gd name="T8" fmla="*/ 1260 w 1428"/>
                <a:gd name="T9" fmla="*/ 0 h 801"/>
                <a:gd name="T10" fmla="*/ 1293 w 1428"/>
                <a:gd name="T11" fmla="*/ 3 h 801"/>
                <a:gd name="T12" fmla="*/ 1324 w 1428"/>
                <a:gd name="T13" fmla="*/ 9 h 801"/>
                <a:gd name="T14" fmla="*/ 1353 w 1428"/>
                <a:gd name="T15" fmla="*/ 19 h 801"/>
                <a:gd name="T16" fmla="*/ 1379 w 1428"/>
                <a:gd name="T17" fmla="*/ 32 h 801"/>
                <a:gd name="T18" fmla="*/ 1400 w 1428"/>
                <a:gd name="T19" fmla="*/ 49 h 801"/>
                <a:gd name="T20" fmla="*/ 1415 w 1428"/>
                <a:gd name="T21" fmla="*/ 68 h 801"/>
                <a:gd name="T22" fmla="*/ 1425 w 1428"/>
                <a:gd name="T23" fmla="*/ 88 h 801"/>
                <a:gd name="T24" fmla="*/ 1428 w 1428"/>
                <a:gd name="T25" fmla="*/ 110 h 801"/>
                <a:gd name="T26" fmla="*/ 1425 w 1428"/>
                <a:gd name="T27" fmla="*/ 131 h 801"/>
                <a:gd name="T28" fmla="*/ 1415 w 1428"/>
                <a:gd name="T29" fmla="*/ 152 h 801"/>
                <a:gd name="T30" fmla="*/ 1400 w 1428"/>
                <a:gd name="T31" fmla="*/ 170 h 801"/>
                <a:gd name="T32" fmla="*/ 1379 w 1428"/>
                <a:gd name="T33" fmla="*/ 187 h 801"/>
                <a:gd name="T34" fmla="*/ 1091 w 1428"/>
                <a:gd name="T35" fmla="*/ 373 h 801"/>
                <a:gd name="T36" fmla="*/ 537 w 1428"/>
                <a:gd name="T37" fmla="*/ 733 h 801"/>
                <a:gd name="T38" fmla="*/ 511 w 1428"/>
                <a:gd name="T39" fmla="*/ 746 h 801"/>
                <a:gd name="T40" fmla="*/ 482 w 1428"/>
                <a:gd name="T41" fmla="*/ 756 h 801"/>
                <a:gd name="T42" fmla="*/ 451 w 1428"/>
                <a:gd name="T43" fmla="*/ 762 h 801"/>
                <a:gd name="T44" fmla="*/ 418 w 1428"/>
                <a:gd name="T45" fmla="*/ 764 h 801"/>
                <a:gd name="T46" fmla="*/ 11 w 1428"/>
                <a:gd name="T47" fmla="*/ 764 h 801"/>
                <a:gd name="T48" fmla="*/ 348 w 1428"/>
                <a:gd name="T49" fmla="*/ 546 h 801"/>
                <a:gd name="T50" fmla="*/ 853 w 1428"/>
                <a:gd name="T51" fmla="*/ 219 h 801"/>
                <a:gd name="T52" fmla="*/ 1141 w 1428"/>
                <a:gd name="T53" fmla="*/ 3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28" h="801">
                  <a:moveTo>
                    <a:pt x="1141" y="32"/>
                  </a:moveTo>
                  <a:cubicBezTo>
                    <a:pt x="1149" y="28"/>
                    <a:pt x="1157" y="23"/>
                    <a:pt x="1166" y="19"/>
                  </a:cubicBezTo>
                  <a:cubicBezTo>
                    <a:pt x="1175" y="15"/>
                    <a:pt x="1185" y="12"/>
                    <a:pt x="1195" y="9"/>
                  </a:cubicBezTo>
                  <a:cubicBezTo>
                    <a:pt x="1205" y="6"/>
                    <a:pt x="1216" y="4"/>
                    <a:pt x="1227" y="3"/>
                  </a:cubicBezTo>
                  <a:cubicBezTo>
                    <a:pt x="1238" y="1"/>
                    <a:pt x="1248" y="0"/>
                    <a:pt x="1260" y="0"/>
                  </a:cubicBezTo>
                  <a:cubicBezTo>
                    <a:pt x="1271" y="0"/>
                    <a:pt x="1282" y="1"/>
                    <a:pt x="1293" y="3"/>
                  </a:cubicBezTo>
                  <a:cubicBezTo>
                    <a:pt x="1303" y="4"/>
                    <a:pt x="1314" y="6"/>
                    <a:pt x="1324" y="9"/>
                  </a:cubicBezTo>
                  <a:cubicBezTo>
                    <a:pt x="1334" y="12"/>
                    <a:pt x="1344" y="15"/>
                    <a:pt x="1353" y="19"/>
                  </a:cubicBezTo>
                  <a:cubicBezTo>
                    <a:pt x="1362" y="23"/>
                    <a:pt x="1371" y="27"/>
                    <a:pt x="1379" y="32"/>
                  </a:cubicBezTo>
                  <a:cubicBezTo>
                    <a:pt x="1386" y="38"/>
                    <a:pt x="1393" y="43"/>
                    <a:pt x="1400" y="49"/>
                  </a:cubicBezTo>
                  <a:cubicBezTo>
                    <a:pt x="1406" y="55"/>
                    <a:pt x="1411" y="61"/>
                    <a:pt x="1415" y="68"/>
                  </a:cubicBezTo>
                  <a:cubicBezTo>
                    <a:pt x="1419" y="75"/>
                    <a:pt x="1423" y="81"/>
                    <a:pt x="1425" y="88"/>
                  </a:cubicBezTo>
                  <a:cubicBezTo>
                    <a:pt x="1427" y="95"/>
                    <a:pt x="1428" y="103"/>
                    <a:pt x="1428" y="110"/>
                  </a:cubicBezTo>
                  <a:cubicBezTo>
                    <a:pt x="1428" y="117"/>
                    <a:pt x="1427" y="124"/>
                    <a:pt x="1425" y="131"/>
                  </a:cubicBezTo>
                  <a:cubicBezTo>
                    <a:pt x="1423" y="138"/>
                    <a:pt x="1419" y="145"/>
                    <a:pt x="1415" y="152"/>
                  </a:cubicBezTo>
                  <a:cubicBezTo>
                    <a:pt x="1411" y="158"/>
                    <a:pt x="1406" y="165"/>
                    <a:pt x="1400" y="170"/>
                  </a:cubicBezTo>
                  <a:cubicBezTo>
                    <a:pt x="1398" y="172"/>
                    <a:pt x="1390" y="179"/>
                    <a:pt x="1379" y="187"/>
                  </a:cubicBezTo>
                  <a:cubicBezTo>
                    <a:pt x="1327" y="221"/>
                    <a:pt x="1232" y="282"/>
                    <a:pt x="1091" y="373"/>
                  </a:cubicBezTo>
                  <a:cubicBezTo>
                    <a:pt x="951" y="464"/>
                    <a:pt x="633" y="671"/>
                    <a:pt x="537" y="733"/>
                  </a:cubicBezTo>
                  <a:cubicBezTo>
                    <a:pt x="525" y="741"/>
                    <a:pt x="513" y="746"/>
                    <a:pt x="511" y="746"/>
                  </a:cubicBezTo>
                  <a:cubicBezTo>
                    <a:pt x="503" y="750"/>
                    <a:pt x="492" y="753"/>
                    <a:pt x="482" y="756"/>
                  </a:cubicBezTo>
                  <a:cubicBezTo>
                    <a:pt x="472" y="759"/>
                    <a:pt x="462" y="761"/>
                    <a:pt x="451" y="762"/>
                  </a:cubicBezTo>
                  <a:cubicBezTo>
                    <a:pt x="448" y="763"/>
                    <a:pt x="434" y="764"/>
                    <a:pt x="418" y="764"/>
                  </a:cubicBezTo>
                  <a:cubicBezTo>
                    <a:pt x="345" y="765"/>
                    <a:pt x="23" y="801"/>
                    <a:pt x="11" y="764"/>
                  </a:cubicBezTo>
                  <a:cubicBezTo>
                    <a:pt x="0" y="728"/>
                    <a:pt x="208" y="637"/>
                    <a:pt x="348" y="546"/>
                  </a:cubicBezTo>
                  <a:cubicBezTo>
                    <a:pt x="488" y="455"/>
                    <a:pt x="721" y="304"/>
                    <a:pt x="853" y="219"/>
                  </a:cubicBezTo>
                  <a:cubicBezTo>
                    <a:pt x="985" y="133"/>
                    <a:pt x="1045" y="95"/>
                    <a:pt x="1141" y="32"/>
                  </a:cubicBezTo>
                </a:path>
              </a:pathLst>
            </a:custGeom>
            <a:noFill/>
            <a:ln w="206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Oval 11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Oval 12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Oval 13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Oval 14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Oval 15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7" name="Oval 16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8" name="Oval 17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Oval 18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0" name="Oval 19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Oval 20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Oval 21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Oval 22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Oval 23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5" name="Oval 24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6" name="Oval 25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7" name="Oval 26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8" name="Oval 27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9" name="Oval 28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0" name="Oval 29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1" name="Oval 30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2" name="Oval 31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3" name="Oval 32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4" name="Oval 33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5" name="Oval 34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6" name="Oval 35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7" name="Oval 36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8" name="Oval 37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9" name="Oval 38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0" name="Oval 39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1" name="Oval 40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2" name="Oval 41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3" name="Oval 42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4" name="Oval 43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5" name="Oval 44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6" name="Oval 45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7" name="Oval 46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8" name="Oval 47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9" name="Oval 48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0" name="Oval 49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1" name="Oval 50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2" name="Oval 51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3" name="Oval 52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4" name="Oval 53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5" name="Oval 54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6" name="Oval 55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7" name="Oval 56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8" name="Oval 57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9" name="Oval 58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0" name="Oval 59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1" name="Oval 60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2" name="Oval 61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3" name="Oval 62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4" name="Oval 63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5" name="Oval 64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6" name="Rectangle 65"/>
            <p:cNvSpPr>
              <a:spLocks noChangeArrowheads="1"/>
            </p:cNvSpPr>
            <p:nvPr/>
          </p:nvSpPr>
          <p:spPr bwMode="auto">
            <a:xfrm>
              <a:off x="6265863" y="4849813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7" name="Rectangle 66"/>
            <p:cNvSpPr>
              <a:spLocks noChangeArrowheads="1"/>
            </p:cNvSpPr>
            <p:nvPr/>
          </p:nvSpPr>
          <p:spPr bwMode="auto">
            <a:xfrm>
              <a:off x="6205538" y="4502151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8" name="Rectangle 67"/>
            <p:cNvSpPr>
              <a:spLocks noChangeArrowheads="1"/>
            </p:cNvSpPr>
            <p:nvPr/>
          </p:nvSpPr>
          <p:spPr bwMode="auto">
            <a:xfrm>
              <a:off x="6205538" y="4154488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9" name="Rectangle 68"/>
            <p:cNvSpPr>
              <a:spLocks noChangeArrowheads="1"/>
            </p:cNvSpPr>
            <p:nvPr/>
          </p:nvSpPr>
          <p:spPr bwMode="auto">
            <a:xfrm>
              <a:off x="6205538" y="380682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0" name="Rectangle 69"/>
            <p:cNvSpPr>
              <a:spLocks noChangeArrowheads="1"/>
            </p:cNvSpPr>
            <p:nvPr/>
          </p:nvSpPr>
          <p:spPr bwMode="auto">
            <a:xfrm>
              <a:off x="6205538" y="345757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1" name="Rectangle 70"/>
            <p:cNvSpPr>
              <a:spLocks noChangeArrowheads="1"/>
            </p:cNvSpPr>
            <p:nvPr/>
          </p:nvSpPr>
          <p:spPr bwMode="auto">
            <a:xfrm>
              <a:off x="6145213" y="31099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2" name="Rectangle 71"/>
            <p:cNvSpPr>
              <a:spLocks noChangeArrowheads="1"/>
            </p:cNvSpPr>
            <p:nvPr/>
          </p:nvSpPr>
          <p:spPr bwMode="auto">
            <a:xfrm>
              <a:off x="6145213" y="2762251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3" name="Rectangle 72"/>
            <p:cNvSpPr>
              <a:spLocks noChangeArrowheads="1"/>
            </p:cNvSpPr>
            <p:nvPr/>
          </p:nvSpPr>
          <p:spPr bwMode="auto">
            <a:xfrm>
              <a:off x="6145213" y="2414588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4" name="Rectangle 73"/>
            <p:cNvSpPr>
              <a:spLocks noChangeArrowheads="1"/>
            </p:cNvSpPr>
            <p:nvPr/>
          </p:nvSpPr>
          <p:spPr bwMode="auto">
            <a:xfrm>
              <a:off x="6145213" y="2066926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5" name="Rectangle 74"/>
            <p:cNvSpPr>
              <a:spLocks noChangeArrowheads="1"/>
            </p:cNvSpPr>
            <p:nvPr/>
          </p:nvSpPr>
          <p:spPr bwMode="auto">
            <a:xfrm>
              <a:off x="6145213" y="171926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Rectangle 75"/>
            <p:cNvSpPr>
              <a:spLocks noChangeArrowheads="1"/>
            </p:cNvSpPr>
            <p:nvPr/>
          </p:nvSpPr>
          <p:spPr bwMode="auto">
            <a:xfrm>
              <a:off x="6405563" y="5002213"/>
              <a:ext cx="139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7" name="Rectangle 76"/>
            <p:cNvSpPr>
              <a:spLocks noChangeArrowheads="1"/>
            </p:cNvSpPr>
            <p:nvPr/>
          </p:nvSpPr>
          <p:spPr bwMode="auto">
            <a:xfrm>
              <a:off x="6910388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8" name="Rectangle 77"/>
            <p:cNvSpPr>
              <a:spLocks noChangeArrowheads="1"/>
            </p:cNvSpPr>
            <p:nvPr/>
          </p:nvSpPr>
          <p:spPr bwMode="auto">
            <a:xfrm>
              <a:off x="7445375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9" name="Rectangle 78"/>
            <p:cNvSpPr>
              <a:spLocks noChangeArrowheads="1"/>
            </p:cNvSpPr>
            <p:nvPr/>
          </p:nvSpPr>
          <p:spPr bwMode="auto">
            <a:xfrm>
              <a:off x="7980363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0" name="Rectangle 79"/>
            <p:cNvSpPr>
              <a:spLocks noChangeArrowheads="1"/>
            </p:cNvSpPr>
            <p:nvPr/>
          </p:nvSpPr>
          <p:spPr bwMode="auto">
            <a:xfrm>
              <a:off x="8515350" y="5002213"/>
              <a:ext cx="1968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1" name="Rectangle 80"/>
            <p:cNvSpPr>
              <a:spLocks noChangeArrowheads="1"/>
            </p:cNvSpPr>
            <p:nvPr/>
          </p:nvSpPr>
          <p:spPr bwMode="auto">
            <a:xfrm>
              <a:off x="9020175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2" name="Rectangle 81"/>
            <p:cNvSpPr>
              <a:spLocks noChangeArrowheads="1"/>
            </p:cNvSpPr>
            <p:nvPr/>
          </p:nvSpPr>
          <p:spPr bwMode="auto">
            <a:xfrm>
              <a:off x="9555163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3" name="Rectangle 82"/>
            <p:cNvSpPr>
              <a:spLocks noChangeArrowheads="1"/>
            </p:cNvSpPr>
            <p:nvPr/>
          </p:nvSpPr>
          <p:spPr bwMode="auto">
            <a:xfrm>
              <a:off x="10088563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4" name="Rectangle 83"/>
            <p:cNvSpPr>
              <a:spLocks noChangeArrowheads="1"/>
            </p:cNvSpPr>
            <p:nvPr/>
          </p:nvSpPr>
          <p:spPr bwMode="auto">
            <a:xfrm>
              <a:off x="10623550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5" name="Rectangle 84"/>
            <p:cNvSpPr>
              <a:spLocks noChangeArrowheads="1"/>
            </p:cNvSpPr>
            <p:nvPr/>
          </p:nvSpPr>
          <p:spPr bwMode="auto">
            <a:xfrm>
              <a:off x="11158538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239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グループ化 195"/>
          <p:cNvGrpSpPr/>
          <p:nvPr/>
        </p:nvGrpSpPr>
        <p:grpSpPr>
          <a:xfrm>
            <a:off x="4757705" y="770526"/>
            <a:ext cx="2447861" cy="2506607"/>
            <a:chOff x="6145213" y="1719263"/>
            <a:chExt cx="5280025" cy="3481388"/>
          </a:xfrm>
        </p:grpSpPr>
        <p:sp>
          <p:nvSpPr>
            <p:cNvPr id="114" name="Freeform 6"/>
            <p:cNvSpPr>
              <a:spLocks noEditPoints="1"/>
            </p:cNvSpPr>
            <p:nvPr/>
          </p:nvSpPr>
          <p:spPr bwMode="auto">
            <a:xfrm>
              <a:off x="6435725" y="1789113"/>
              <a:ext cx="4811712" cy="2789238"/>
            </a:xfrm>
            <a:custGeom>
              <a:avLst/>
              <a:gdLst>
                <a:gd name="T0" fmla="*/ 0 w 3031"/>
                <a:gd name="T1" fmla="*/ 1757 h 1757"/>
                <a:gd name="T2" fmla="*/ 3031 w 3031"/>
                <a:gd name="T3" fmla="*/ 1757 h 1757"/>
                <a:gd name="T4" fmla="*/ 0 w 3031"/>
                <a:gd name="T5" fmla="*/ 1539 h 1757"/>
                <a:gd name="T6" fmla="*/ 3031 w 3031"/>
                <a:gd name="T7" fmla="*/ 1539 h 1757"/>
                <a:gd name="T8" fmla="*/ 0 w 3031"/>
                <a:gd name="T9" fmla="*/ 1320 h 1757"/>
                <a:gd name="T10" fmla="*/ 3031 w 3031"/>
                <a:gd name="T11" fmla="*/ 1320 h 1757"/>
                <a:gd name="T12" fmla="*/ 0 w 3031"/>
                <a:gd name="T13" fmla="*/ 1095 h 1757"/>
                <a:gd name="T14" fmla="*/ 3031 w 3031"/>
                <a:gd name="T15" fmla="*/ 1095 h 1757"/>
                <a:gd name="T16" fmla="*/ 0 w 3031"/>
                <a:gd name="T17" fmla="*/ 876 h 1757"/>
                <a:gd name="T18" fmla="*/ 3031 w 3031"/>
                <a:gd name="T19" fmla="*/ 876 h 1757"/>
                <a:gd name="T20" fmla="*/ 0 w 3031"/>
                <a:gd name="T21" fmla="*/ 657 h 1757"/>
                <a:gd name="T22" fmla="*/ 3031 w 3031"/>
                <a:gd name="T23" fmla="*/ 657 h 1757"/>
                <a:gd name="T24" fmla="*/ 0 w 3031"/>
                <a:gd name="T25" fmla="*/ 438 h 1757"/>
                <a:gd name="T26" fmla="*/ 3031 w 3031"/>
                <a:gd name="T27" fmla="*/ 438 h 1757"/>
                <a:gd name="T28" fmla="*/ 0 w 3031"/>
                <a:gd name="T29" fmla="*/ 219 h 1757"/>
                <a:gd name="T30" fmla="*/ 3031 w 3031"/>
                <a:gd name="T31" fmla="*/ 219 h 1757"/>
                <a:gd name="T32" fmla="*/ 0 w 3031"/>
                <a:gd name="T33" fmla="*/ 0 h 1757"/>
                <a:gd name="T34" fmla="*/ 3031 w 3031"/>
                <a:gd name="T3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31" h="1757">
                  <a:moveTo>
                    <a:pt x="0" y="1757"/>
                  </a:moveTo>
                  <a:lnTo>
                    <a:pt x="3031" y="1757"/>
                  </a:lnTo>
                  <a:moveTo>
                    <a:pt x="0" y="1539"/>
                  </a:moveTo>
                  <a:lnTo>
                    <a:pt x="3031" y="1539"/>
                  </a:lnTo>
                  <a:moveTo>
                    <a:pt x="0" y="1320"/>
                  </a:moveTo>
                  <a:lnTo>
                    <a:pt x="3031" y="1320"/>
                  </a:lnTo>
                  <a:moveTo>
                    <a:pt x="0" y="1095"/>
                  </a:moveTo>
                  <a:lnTo>
                    <a:pt x="3031" y="1095"/>
                  </a:lnTo>
                  <a:moveTo>
                    <a:pt x="0" y="876"/>
                  </a:moveTo>
                  <a:lnTo>
                    <a:pt x="3031" y="876"/>
                  </a:lnTo>
                  <a:moveTo>
                    <a:pt x="0" y="657"/>
                  </a:moveTo>
                  <a:lnTo>
                    <a:pt x="3031" y="657"/>
                  </a:lnTo>
                  <a:moveTo>
                    <a:pt x="0" y="438"/>
                  </a:moveTo>
                  <a:lnTo>
                    <a:pt x="3031" y="438"/>
                  </a:lnTo>
                  <a:moveTo>
                    <a:pt x="0" y="219"/>
                  </a:moveTo>
                  <a:lnTo>
                    <a:pt x="3031" y="219"/>
                  </a:lnTo>
                  <a:moveTo>
                    <a:pt x="0" y="0"/>
                  </a:moveTo>
                  <a:lnTo>
                    <a:pt x="3031" y="0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7"/>
            <p:cNvSpPr>
              <a:spLocks noEditPoints="1"/>
            </p:cNvSpPr>
            <p:nvPr/>
          </p:nvSpPr>
          <p:spPr bwMode="auto">
            <a:xfrm>
              <a:off x="6970713" y="1789113"/>
              <a:ext cx="4276725" cy="3136900"/>
            </a:xfrm>
            <a:custGeom>
              <a:avLst/>
              <a:gdLst>
                <a:gd name="T0" fmla="*/ 0 w 2694"/>
                <a:gd name="T1" fmla="*/ 0 h 1976"/>
                <a:gd name="T2" fmla="*/ 0 w 2694"/>
                <a:gd name="T3" fmla="*/ 1976 h 1976"/>
                <a:gd name="T4" fmla="*/ 336 w 2694"/>
                <a:gd name="T5" fmla="*/ 0 h 1976"/>
                <a:gd name="T6" fmla="*/ 336 w 2694"/>
                <a:gd name="T7" fmla="*/ 1976 h 1976"/>
                <a:gd name="T8" fmla="*/ 673 w 2694"/>
                <a:gd name="T9" fmla="*/ 0 h 1976"/>
                <a:gd name="T10" fmla="*/ 673 w 2694"/>
                <a:gd name="T11" fmla="*/ 1976 h 1976"/>
                <a:gd name="T12" fmla="*/ 1010 w 2694"/>
                <a:gd name="T13" fmla="*/ 0 h 1976"/>
                <a:gd name="T14" fmla="*/ 1010 w 2694"/>
                <a:gd name="T15" fmla="*/ 1976 h 1976"/>
                <a:gd name="T16" fmla="*/ 1347 w 2694"/>
                <a:gd name="T17" fmla="*/ 0 h 1976"/>
                <a:gd name="T18" fmla="*/ 1347 w 2694"/>
                <a:gd name="T19" fmla="*/ 1976 h 1976"/>
                <a:gd name="T20" fmla="*/ 1683 w 2694"/>
                <a:gd name="T21" fmla="*/ 0 h 1976"/>
                <a:gd name="T22" fmla="*/ 1683 w 2694"/>
                <a:gd name="T23" fmla="*/ 1976 h 1976"/>
                <a:gd name="T24" fmla="*/ 2020 w 2694"/>
                <a:gd name="T25" fmla="*/ 0 h 1976"/>
                <a:gd name="T26" fmla="*/ 2020 w 2694"/>
                <a:gd name="T27" fmla="*/ 1976 h 1976"/>
                <a:gd name="T28" fmla="*/ 2357 w 2694"/>
                <a:gd name="T29" fmla="*/ 0 h 1976"/>
                <a:gd name="T30" fmla="*/ 2357 w 2694"/>
                <a:gd name="T31" fmla="*/ 1976 h 1976"/>
                <a:gd name="T32" fmla="*/ 2694 w 2694"/>
                <a:gd name="T33" fmla="*/ 0 h 1976"/>
                <a:gd name="T34" fmla="*/ 2694 w 2694"/>
                <a:gd name="T35" fmla="*/ 1976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4" h="1976">
                  <a:moveTo>
                    <a:pt x="0" y="0"/>
                  </a:moveTo>
                  <a:lnTo>
                    <a:pt x="0" y="1976"/>
                  </a:lnTo>
                  <a:moveTo>
                    <a:pt x="336" y="0"/>
                  </a:moveTo>
                  <a:lnTo>
                    <a:pt x="336" y="1976"/>
                  </a:lnTo>
                  <a:moveTo>
                    <a:pt x="673" y="0"/>
                  </a:moveTo>
                  <a:lnTo>
                    <a:pt x="673" y="1976"/>
                  </a:lnTo>
                  <a:moveTo>
                    <a:pt x="1010" y="0"/>
                  </a:moveTo>
                  <a:lnTo>
                    <a:pt x="1010" y="1976"/>
                  </a:lnTo>
                  <a:moveTo>
                    <a:pt x="1347" y="0"/>
                  </a:moveTo>
                  <a:lnTo>
                    <a:pt x="1347" y="1976"/>
                  </a:lnTo>
                  <a:moveTo>
                    <a:pt x="1683" y="0"/>
                  </a:moveTo>
                  <a:lnTo>
                    <a:pt x="1683" y="1976"/>
                  </a:lnTo>
                  <a:moveTo>
                    <a:pt x="2020" y="0"/>
                  </a:moveTo>
                  <a:lnTo>
                    <a:pt x="2020" y="1976"/>
                  </a:lnTo>
                  <a:moveTo>
                    <a:pt x="2357" y="0"/>
                  </a:moveTo>
                  <a:lnTo>
                    <a:pt x="2357" y="1976"/>
                  </a:lnTo>
                  <a:moveTo>
                    <a:pt x="2694" y="0"/>
                  </a:moveTo>
                  <a:lnTo>
                    <a:pt x="2694" y="1976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Line 8"/>
            <p:cNvSpPr>
              <a:spLocks noChangeShapeType="1"/>
            </p:cNvSpPr>
            <p:nvPr/>
          </p:nvSpPr>
          <p:spPr bwMode="auto">
            <a:xfrm flipV="1">
              <a:off x="6435725" y="1789113"/>
              <a:ext cx="0" cy="313690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Line 9"/>
            <p:cNvSpPr>
              <a:spLocks noChangeShapeType="1"/>
            </p:cNvSpPr>
            <p:nvPr/>
          </p:nvSpPr>
          <p:spPr bwMode="auto">
            <a:xfrm>
              <a:off x="6435725" y="4926013"/>
              <a:ext cx="4811712" cy="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0"/>
            <p:cNvSpPr>
              <a:spLocks/>
            </p:cNvSpPr>
            <p:nvPr/>
          </p:nvSpPr>
          <p:spPr bwMode="auto">
            <a:xfrm>
              <a:off x="8440738" y="2141538"/>
              <a:ext cx="2266950" cy="1271588"/>
            </a:xfrm>
            <a:custGeom>
              <a:avLst/>
              <a:gdLst>
                <a:gd name="T0" fmla="*/ 1141 w 1428"/>
                <a:gd name="T1" fmla="*/ 32 h 801"/>
                <a:gd name="T2" fmla="*/ 1166 w 1428"/>
                <a:gd name="T3" fmla="*/ 19 h 801"/>
                <a:gd name="T4" fmla="*/ 1195 w 1428"/>
                <a:gd name="T5" fmla="*/ 9 h 801"/>
                <a:gd name="T6" fmla="*/ 1227 w 1428"/>
                <a:gd name="T7" fmla="*/ 3 h 801"/>
                <a:gd name="T8" fmla="*/ 1260 w 1428"/>
                <a:gd name="T9" fmla="*/ 0 h 801"/>
                <a:gd name="T10" fmla="*/ 1293 w 1428"/>
                <a:gd name="T11" fmla="*/ 3 h 801"/>
                <a:gd name="T12" fmla="*/ 1324 w 1428"/>
                <a:gd name="T13" fmla="*/ 9 h 801"/>
                <a:gd name="T14" fmla="*/ 1353 w 1428"/>
                <a:gd name="T15" fmla="*/ 19 h 801"/>
                <a:gd name="T16" fmla="*/ 1379 w 1428"/>
                <a:gd name="T17" fmla="*/ 32 h 801"/>
                <a:gd name="T18" fmla="*/ 1400 w 1428"/>
                <a:gd name="T19" fmla="*/ 49 h 801"/>
                <a:gd name="T20" fmla="*/ 1415 w 1428"/>
                <a:gd name="T21" fmla="*/ 68 h 801"/>
                <a:gd name="T22" fmla="*/ 1425 w 1428"/>
                <a:gd name="T23" fmla="*/ 88 h 801"/>
                <a:gd name="T24" fmla="*/ 1428 w 1428"/>
                <a:gd name="T25" fmla="*/ 110 h 801"/>
                <a:gd name="T26" fmla="*/ 1425 w 1428"/>
                <a:gd name="T27" fmla="*/ 131 h 801"/>
                <a:gd name="T28" fmla="*/ 1415 w 1428"/>
                <a:gd name="T29" fmla="*/ 152 h 801"/>
                <a:gd name="T30" fmla="*/ 1400 w 1428"/>
                <a:gd name="T31" fmla="*/ 170 h 801"/>
                <a:gd name="T32" fmla="*/ 1379 w 1428"/>
                <a:gd name="T33" fmla="*/ 187 h 801"/>
                <a:gd name="T34" fmla="*/ 1091 w 1428"/>
                <a:gd name="T35" fmla="*/ 373 h 801"/>
                <a:gd name="T36" fmla="*/ 537 w 1428"/>
                <a:gd name="T37" fmla="*/ 733 h 801"/>
                <a:gd name="T38" fmla="*/ 511 w 1428"/>
                <a:gd name="T39" fmla="*/ 746 h 801"/>
                <a:gd name="T40" fmla="*/ 482 w 1428"/>
                <a:gd name="T41" fmla="*/ 756 h 801"/>
                <a:gd name="T42" fmla="*/ 451 w 1428"/>
                <a:gd name="T43" fmla="*/ 762 h 801"/>
                <a:gd name="T44" fmla="*/ 418 w 1428"/>
                <a:gd name="T45" fmla="*/ 764 h 801"/>
                <a:gd name="T46" fmla="*/ 11 w 1428"/>
                <a:gd name="T47" fmla="*/ 764 h 801"/>
                <a:gd name="T48" fmla="*/ 348 w 1428"/>
                <a:gd name="T49" fmla="*/ 546 h 801"/>
                <a:gd name="T50" fmla="*/ 853 w 1428"/>
                <a:gd name="T51" fmla="*/ 219 h 801"/>
                <a:gd name="T52" fmla="*/ 1141 w 1428"/>
                <a:gd name="T53" fmla="*/ 3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28" h="801">
                  <a:moveTo>
                    <a:pt x="1141" y="32"/>
                  </a:moveTo>
                  <a:cubicBezTo>
                    <a:pt x="1149" y="28"/>
                    <a:pt x="1157" y="23"/>
                    <a:pt x="1166" y="19"/>
                  </a:cubicBezTo>
                  <a:cubicBezTo>
                    <a:pt x="1175" y="15"/>
                    <a:pt x="1185" y="12"/>
                    <a:pt x="1195" y="9"/>
                  </a:cubicBezTo>
                  <a:cubicBezTo>
                    <a:pt x="1205" y="6"/>
                    <a:pt x="1216" y="4"/>
                    <a:pt x="1227" y="3"/>
                  </a:cubicBezTo>
                  <a:cubicBezTo>
                    <a:pt x="1238" y="1"/>
                    <a:pt x="1248" y="0"/>
                    <a:pt x="1260" y="0"/>
                  </a:cubicBezTo>
                  <a:cubicBezTo>
                    <a:pt x="1271" y="0"/>
                    <a:pt x="1282" y="1"/>
                    <a:pt x="1293" y="3"/>
                  </a:cubicBezTo>
                  <a:cubicBezTo>
                    <a:pt x="1303" y="4"/>
                    <a:pt x="1314" y="6"/>
                    <a:pt x="1324" y="9"/>
                  </a:cubicBezTo>
                  <a:cubicBezTo>
                    <a:pt x="1334" y="12"/>
                    <a:pt x="1344" y="15"/>
                    <a:pt x="1353" y="19"/>
                  </a:cubicBezTo>
                  <a:cubicBezTo>
                    <a:pt x="1362" y="23"/>
                    <a:pt x="1371" y="27"/>
                    <a:pt x="1379" y="32"/>
                  </a:cubicBezTo>
                  <a:cubicBezTo>
                    <a:pt x="1386" y="38"/>
                    <a:pt x="1393" y="43"/>
                    <a:pt x="1400" y="49"/>
                  </a:cubicBezTo>
                  <a:cubicBezTo>
                    <a:pt x="1406" y="55"/>
                    <a:pt x="1411" y="61"/>
                    <a:pt x="1415" y="68"/>
                  </a:cubicBezTo>
                  <a:cubicBezTo>
                    <a:pt x="1419" y="75"/>
                    <a:pt x="1423" y="81"/>
                    <a:pt x="1425" y="88"/>
                  </a:cubicBezTo>
                  <a:cubicBezTo>
                    <a:pt x="1427" y="95"/>
                    <a:pt x="1428" y="103"/>
                    <a:pt x="1428" y="110"/>
                  </a:cubicBezTo>
                  <a:cubicBezTo>
                    <a:pt x="1428" y="117"/>
                    <a:pt x="1427" y="124"/>
                    <a:pt x="1425" y="131"/>
                  </a:cubicBezTo>
                  <a:cubicBezTo>
                    <a:pt x="1423" y="138"/>
                    <a:pt x="1419" y="145"/>
                    <a:pt x="1415" y="152"/>
                  </a:cubicBezTo>
                  <a:cubicBezTo>
                    <a:pt x="1411" y="158"/>
                    <a:pt x="1406" y="165"/>
                    <a:pt x="1400" y="170"/>
                  </a:cubicBezTo>
                  <a:cubicBezTo>
                    <a:pt x="1398" y="172"/>
                    <a:pt x="1390" y="179"/>
                    <a:pt x="1379" y="187"/>
                  </a:cubicBezTo>
                  <a:cubicBezTo>
                    <a:pt x="1327" y="221"/>
                    <a:pt x="1232" y="282"/>
                    <a:pt x="1091" y="373"/>
                  </a:cubicBezTo>
                  <a:cubicBezTo>
                    <a:pt x="951" y="464"/>
                    <a:pt x="633" y="671"/>
                    <a:pt x="537" y="733"/>
                  </a:cubicBezTo>
                  <a:cubicBezTo>
                    <a:pt x="525" y="741"/>
                    <a:pt x="513" y="746"/>
                    <a:pt x="511" y="746"/>
                  </a:cubicBezTo>
                  <a:cubicBezTo>
                    <a:pt x="503" y="750"/>
                    <a:pt x="492" y="753"/>
                    <a:pt x="482" y="756"/>
                  </a:cubicBezTo>
                  <a:cubicBezTo>
                    <a:pt x="472" y="759"/>
                    <a:pt x="462" y="761"/>
                    <a:pt x="451" y="762"/>
                  </a:cubicBezTo>
                  <a:cubicBezTo>
                    <a:pt x="448" y="763"/>
                    <a:pt x="434" y="764"/>
                    <a:pt x="418" y="764"/>
                  </a:cubicBezTo>
                  <a:cubicBezTo>
                    <a:pt x="345" y="765"/>
                    <a:pt x="23" y="801"/>
                    <a:pt x="11" y="764"/>
                  </a:cubicBezTo>
                  <a:cubicBezTo>
                    <a:pt x="0" y="728"/>
                    <a:pt x="208" y="637"/>
                    <a:pt x="348" y="546"/>
                  </a:cubicBezTo>
                  <a:cubicBezTo>
                    <a:pt x="488" y="455"/>
                    <a:pt x="721" y="304"/>
                    <a:pt x="853" y="219"/>
                  </a:cubicBezTo>
                  <a:cubicBezTo>
                    <a:pt x="985" y="133"/>
                    <a:pt x="1045" y="95"/>
                    <a:pt x="1141" y="32"/>
                  </a:cubicBezTo>
                </a:path>
              </a:pathLst>
            </a:custGeom>
            <a:noFill/>
            <a:ln w="206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Oval 11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Oval 14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Oval 15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Oval 16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Oval 17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Oval 20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Oval 21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Oval 22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Oval 23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Oval 24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Oval 25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Oval 26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Oval 27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Oval 28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Oval 29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Oval 30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Oval 31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Oval 32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Oval 33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Oval 34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Oval 35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Oval 36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Oval 37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Oval 38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Oval 39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Oval 40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Oval 41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Oval 42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Oval 43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Oval 44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Oval 45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Oval 46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Oval 47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Oval 48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Oval 49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Oval 50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Oval 51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Oval 52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Oval 53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Oval 54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Oval 55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Oval 56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Oval 57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Oval 58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Oval 59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Oval 60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Oval 61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Oval 62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Oval 63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Oval 64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Rectangle 65"/>
            <p:cNvSpPr>
              <a:spLocks noChangeArrowheads="1"/>
            </p:cNvSpPr>
            <p:nvPr/>
          </p:nvSpPr>
          <p:spPr bwMode="auto">
            <a:xfrm>
              <a:off x="6265863" y="4849813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66"/>
            <p:cNvSpPr>
              <a:spLocks noChangeArrowheads="1"/>
            </p:cNvSpPr>
            <p:nvPr/>
          </p:nvSpPr>
          <p:spPr bwMode="auto">
            <a:xfrm>
              <a:off x="6205538" y="4502151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67"/>
            <p:cNvSpPr>
              <a:spLocks noChangeArrowheads="1"/>
            </p:cNvSpPr>
            <p:nvPr/>
          </p:nvSpPr>
          <p:spPr bwMode="auto">
            <a:xfrm>
              <a:off x="6205538" y="4154488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68"/>
            <p:cNvSpPr>
              <a:spLocks noChangeArrowheads="1"/>
            </p:cNvSpPr>
            <p:nvPr/>
          </p:nvSpPr>
          <p:spPr bwMode="auto">
            <a:xfrm>
              <a:off x="6205538" y="380682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69"/>
            <p:cNvSpPr>
              <a:spLocks noChangeArrowheads="1"/>
            </p:cNvSpPr>
            <p:nvPr/>
          </p:nvSpPr>
          <p:spPr bwMode="auto">
            <a:xfrm>
              <a:off x="6205538" y="345757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70"/>
            <p:cNvSpPr>
              <a:spLocks noChangeArrowheads="1"/>
            </p:cNvSpPr>
            <p:nvPr/>
          </p:nvSpPr>
          <p:spPr bwMode="auto">
            <a:xfrm>
              <a:off x="6145213" y="31099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71"/>
            <p:cNvSpPr>
              <a:spLocks noChangeArrowheads="1"/>
            </p:cNvSpPr>
            <p:nvPr/>
          </p:nvSpPr>
          <p:spPr bwMode="auto">
            <a:xfrm>
              <a:off x="6145213" y="2762251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72"/>
            <p:cNvSpPr>
              <a:spLocks noChangeArrowheads="1"/>
            </p:cNvSpPr>
            <p:nvPr/>
          </p:nvSpPr>
          <p:spPr bwMode="auto">
            <a:xfrm>
              <a:off x="6145213" y="2414588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73"/>
            <p:cNvSpPr>
              <a:spLocks noChangeArrowheads="1"/>
            </p:cNvSpPr>
            <p:nvPr/>
          </p:nvSpPr>
          <p:spPr bwMode="auto">
            <a:xfrm>
              <a:off x="6145213" y="2066926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74"/>
            <p:cNvSpPr>
              <a:spLocks noChangeArrowheads="1"/>
            </p:cNvSpPr>
            <p:nvPr/>
          </p:nvSpPr>
          <p:spPr bwMode="auto">
            <a:xfrm>
              <a:off x="6145213" y="171926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75"/>
            <p:cNvSpPr>
              <a:spLocks noChangeArrowheads="1"/>
            </p:cNvSpPr>
            <p:nvPr/>
          </p:nvSpPr>
          <p:spPr bwMode="auto">
            <a:xfrm>
              <a:off x="6405563" y="5002213"/>
              <a:ext cx="139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76"/>
            <p:cNvSpPr>
              <a:spLocks noChangeArrowheads="1"/>
            </p:cNvSpPr>
            <p:nvPr/>
          </p:nvSpPr>
          <p:spPr bwMode="auto">
            <a:xfrm>
              <a:off x="6910388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77"/>
            <p:cNvSpPr>
              <a:spLocks noChangeArrowheads="1"/>
            </p:cNvSpPr>
            <p:nvPr/>
          </p:nvSpPr>
          <p:spPr bwMode="auto">
            <a:xfrm>
              <a:off x="7445375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78"/>
            <p:cNvSpPr>
              <a:spLocks noChangeArrowheads="1"/>
            </p:cNvSpPr>
            <p:nvPr/>
          </p:nvSpPr>
          <p:spPr bwMode="auto">
            <a:xfrm>
              <a:off x="7980363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79"/>
            <p:cNvSpPr>
              <a:spLocks noChangeArrowheads="1"/>
            </p:cNvSpPr>
            <p:nvPr/>
          </p:nvSpPr>
          <p:spPr bwMode="auto">
            <a:xfrm>
              <a:off x="8515350" y="5002213"/>
              <a:ext cx="1968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80"/>
            <p:cNvSpPr>
              <a:spLocks noChangeArrowheads="1"/>
            </p:cNvSpPr>
            <p:nvPr/>
          </p:nvSpPr>
          <p:spPr bwMode="auto">
            <a:xfrm>
              <a:off x="9020175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81"/>
            <p:cNvSpPr>
              <a:spLocks noChangeArrowheads="1"/>
            </p:cNvSpPr>
            <p:nvPr/>
          </p:nvSpPr>
          <p:spPr bwMode="auto">
            <a:xfrm>
              <a:off x="9555163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82"/>
            <p:cNvSpPr>
              <a:spLocks noChangeArrowheads="1"/>
            </p:cNvSpPr>
            <p:nvPr/>
          </p:nvSpPr>
          <p:spPr bwMode="auto">
            <a:xfrm>
              <a:off x="10088563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83"/>
            <p:cNvSpPr>
              <a:spLocks noChangeArrowheads="1"/>
            </p:cNvSpPr>
            <p:nvPr/>
          </p:nvSpPr>
          <p:spPr bwMode="auto">
            <a:xfrm>
              <a:off x="10623550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84"/>
            <p:cNvSpPr>
              <a:spLocks noChangeArrowheads="1"/>
            </p:cNvSpPr>
            <p:nvPr/>
          </p:nvSpPr>
          <p:spPr bwMode="auto">
            <a:xfrm>
              <a:off x="11158538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801765" y="702526"/>
            <a:ext cx="3769744" cy="2465679"/>
            <a:chOff x="801765" y="702526"/>
            <a:chExt cx="3769744" cy="2465679"/>
          </a:xfrm>
        </p:grpSpPr>
        <p:cxnSp>
          <p:nvCxnSpPr>
            <p:cNvPr id="193" name="直線コネクタ 192"/>
            <p:cNvCxnSpPr/>
            <p:nvPr/>
          </p:nvCxnSpPr>
          <p:spPr>
            <a:xfrm>
              <a:off x="1555526" y="3080742"/>
              <a:ext cx="2369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>
              <a:off x="1562916" y="702526"/>
              <a:ext cx="0" cy="2378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コネクタ 194"/>
            <p:cNvCxnSpPr/>
            <p:nvPr/>
          </p:nvCxnSpPr>
          <p:spPr>
            <a:xfrm>
              <a:off x="1562916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コネクタ 196"/>
            <p:cNvCxnSpPr/>
            <p:nvPr/>
          </p:nvCxnSpPr>
          <p:spPr>
            <a:xfrm>
              <a:off x="2183118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/>
            <p:nvPr/>
          </p:nvCxnSpPr>
          <p:spPr>
            <a:xfrm>
              <a:off x="2803320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>
            <a:xfrm>
              <a:off x="342352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コネクタ 199"/>
            <p:cNvCxnSpPr/>
            <p:nvPr/>
          </p:nvCxnSpPr>
          <p:spPr>
            <a:xfrm rot="5400000">
              <a:off x="1562914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 rot="5400000">
              <a:off x="1562914" y="1132671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 rot="5400000">
              <a:off x="1562914" y="1752873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 rot="5400000">
              <a:off x="1562914" y="2373074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>
              <a:off x="2194979" y="1553281"/>
              <a:ext cx="0" cy="16149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/>
            <p:cNvCxnSpPr/>
            <p:nvPr/>
          </p:nvCxnSpPr>
          <p:spPr>
            <a:xfrm>
              <a:off x="342498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コネクタ 205"/>
            <p:cNvCxnSpPr/>
            <p:nvPr/>
          </p:nvCxnSpPr>
          <p:spPr>
            <a:xfrm flipH="1">
              <a:off x="1562914" y="1220135"/>
              <a:ext cx="263579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>
            <a:xfrm flipH="1">
              <a:off x="1650379" y="2474478"/>
              <a:ext cx="254833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>
              <a:off x="3423521" y="863762"/>
              <a:ext cx="0" cy="23044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 flipV="1">
              <a:off x="2183118" y="1219084"/>
              <a:ext cx="1240403" cy="1255394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 flipH="1" flipV="1">
              <a:off x="3417590" y="1212640"/>
              <a:ext cx="4472" cy="129217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1555526" y="1842793"/>
              <a:ext cx="1240403" cy="1723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テキスト ボックス 211"/>
            <p:cNvSpPr txBox="1"/>
            <p:nvPr/>
          </p:nvSpPr>
          <p:spPr>
            <a:xfrm>
              <a:off x="2257003" y="2496500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3450689" y="1209587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3450689" y="2483408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 flipV="1">
              <a:off x="2742114" y="1213976"/>
              <a:ext cx="644801" cy="6484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 flipV="1">
              <a:off x="1570307" y="1217056"/>
              <a:ext cx="1841645" cy="20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テキスト ボックス 216"/>
            <p:cNvSpPr txBox="1"/>
            <p:nvPr/>
          </p:nvSpPr>
          <p:spPr>
            <a:xfrm>
              <a:off x="801765" y="1845731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801765" y="1039444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2187550" y="1860024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0" name="グループ化 299"/>
          <p:cNvGrpSpPr/>
          <p:nvPr/>
        </p:nvGrpSpPr>
        <p:grpSpPr>
          <a:xfrm>
            <a:off x="7540495" y="702526"/>
            <a:ext cx="3769744" cy="2465679"/>
            <a:chOff x="801765" y="702526"/>
            <a:chExt cx="3769744" cy="2465679"/>
          </a:xfrm>
        </p:grpSpPr>
        <p:cxnSp>
          <p:nvCxnSpPr>
            <p:cNvPr id="301" name="直線コネクタ 300"/>
            <p:cNvCxnSpPr/>
            <p:nvPr/>
          </p:nvCxnSpPr>
          <p:spPr>
            <a:xfrm>
              <a:off x="1555526" y="3080742"/>
              <a:ext cx="2369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線コネクタ 301"/>
            <p:cNvCxnSpPr/>
            <p:nvPr/>
          </p:nvCxnSpPr>
          <p:spPr>
            <a:xfrm>
              <a:off x="1562916" y="702526"/>
              <a:ext cx="0" cy="2378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線コネクタ 302"/>
            <p:cNvCxnSpPr/>
            <p:nvPr/>
          </p:nvCxnSpPr>
          <p:spPr>
            <a:xfrm>
              <a:off x="1562916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線コネクタ 303"/>
            <p:cNvCxnSpPr/>
            <p:nvPr/>
          </p:nvCxnSpPr>
          <p:spPr>
            <a:xfrm>
              <a:off x="2183118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線コネクタ 304"/>
            <p:cNvCxnSpPr/>
            <p:nvPr/>
          </p:nvCxnSpPr>
          <p:spPr>
            <a:xfrm>
              <a:off x="2803320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線コネクタ 305"/>
            <p:cNvCxnSpPr/>
            <p:nvPr/>
          </p:nvCxnSpPr>
          <p:spPr>
            <a:xfrm>
              <a:off x="342352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線コネクタ 306"/>
            <p:cNvCxnSpPr/>
            <p:nvPr/>
          </p:nvCxnSpPr>
          <p:spPr>
            <a:xfrm rot="5400000">
              <a:off x="1562914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コネクタ 307"/>
            <p:cNvCxnSpPr/>
            <p:nvPr/>
          </p:nvCxnSpPr>
          <p:spPr>
            <a:xfrm rot="5400000">
              <a:off x="1562914" y="1132671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コネクタ 308"/>
            <p:cNvCxnSpPr/>
            <p:nvPr/>
          </p:nvCxnSpPr>
          <p:spPr>
            <a:xfrm rot="5400000">
              <a:off x="1562914" y="1752873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線コネクタ 309"/>
            <p:cNvCxnSpPr/>
            <p:nvPr/>
          </p:nvCxnSpPr>
          <p:spPr>
            <a:xfrm rot="5400000">
              <a:off x="1562914" y="2373074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コネクタ 310"/>
            <p:cNvCxnSpPr/>
            <p:nvPr/>
          </p:nvCxnSpPr>
          <p:spPr>
            <a:xfrm>
              <a:off x="2194979" y="1553281"/>
              <a:ext cx="0" cy="16149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コネクタ 311"/>
            <p:cNvCxnSpPr/>
            <p:nvPr/>
          </p:nvCxnSpPr>
          <p:spPr>
            <a:xfrm>
              <a:off x="342498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コネクタ 312"/>
            <p:cNvCxnSpPr/>
            <p:nvPr/>
          </p:nvCxnSpPr>
          <p:spPr>
            <a:xfrm flipH="1">
              <a:off x="1562914" y="1220135"/>
              <a:ext cx="263579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線コネクタ 313"/>
            <p:cNvCxnSpPr/>
            <p:nvPr/>
          </p:nvCxnSpPr>
          <p:spPr>
            <a:xfrm flipH="1">
              <a:off x="1650379" y="2474478"/>
              <a:ext cx="254833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コネクタ 314"/>
            <p:cNvCxnSpPr/>
            <p:nvPr/>
          </p:nvCxnSpPr>
          <p:spPr>
            <a:xfrm>
              <a:off x="3423521" y="863762"/>
              <a:ext cx="0" cy="23044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コネクタ 315"/>
            <p:cNvCxnSpPr/>
            <p:nvPr/>
          </p:nvCxnSpPr>
          <p:spPr>
            <a:xfrm flipV="1">
              <a:off x="2183118" y="1219084"/>
              <a:ext cx="1240403" cy="1255394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線コネクタ 316"/>
            <p:cNvCxnSpPr/>
            <p:nvPr/>
          </p:nvCxnSpPr>
          <p:spPr>
            <a:xfrm flipH="1" flipV="1">
              <a:off x="3417590" y="1212640"/>
              <a:ext cx="4472" cy="129217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/>
            <p:cNvCxnSpPr/>
            <p:nvPr/>
          </p:nvCxnSpPr>
          <p:spPr>
            <a:xfrm>
              <a:off x="1555526" y="1842793"/>
              <a:ext cx="1240403" cy="1723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テキスト ボックス 318"/>
            <p:cNvSpPr txBox="1"/>
            <p:nvPr/>
          </p:nvSpPr>
          <p:spPr>
            <a:xfrm>
              <a:off x="2257003" y="2496500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0" name="テキスト ボックス 319"/>
            <p:cNvSpPr txBox="1"/>
            <p:nvPr/>
          </p:nvSpPr>
          <p:spPr>
            <a:xfrm>
              <a:off x="3450689" y="1209587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1" name="テキスト ボックス 320"/>
            <p:cNvSpPr txBox="1"/>
            <p:nvPr/>
          </p:nvSpPr>
          <p:spPr>
            <a:xfrm>
              <a:off x="3450689" y="2483408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22" name="直線コネクタ 321"/>
            <p:cNvCxnSpPr/>
            <p:nvPr/>
          </p:nvCxnSpPr>
          <p:spPr>
            <a:xfrm flipV="1">
              <a:off x="2742114" y="1213976"/>
              <a:ext cx="644801" cy="6484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>
            <a:xfrm flipV="1">
              <a:off x="1570307" y="1217056"/>
              <a:ext cx="1841645" cy="20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テキスト ボックス 323"/>
            <p:cNvSpPr txBox="1"/>
            <p:nvPr/>
          </p:nvSpPr>
          <p:spPr>
            <a:xfrm>
              <a:off x="801765" y="1845731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5" name="テキスト ボックス 324"/>
            <p:cNvSpPr txBox="1"/>
            <p:nvPr/>
          </p:nvSpPr>
          <p:spPr>
            <a:xfrm>
              <a:off x="801765" y="1039444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6" name="テキスト ボックス 325"/>
            <p:cNvSpPr txBox="1"/>
            <p:nvPr/>
          </p:nvSpPr>
          <p:spPr>
            <a:xfrm>
              <a:off x="2187550" y="1860024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8165879" y="770526"/>
            <a:ext cx="2447861" cy="2506607"/>
            <a:chOff x="6145213" y="1719263"/>
            <a:chExt cx="5280025" cy="3481388"/>
          </a:xfrm>
        </p:grpSpPr>
        <p:sp>
          <p:nvSpPr>
            <p:cNvPr id="328" name="Freeform 6"/>
            <p:cNvSpPr>
              <a:spLocks noEditPoints="1"/>
            </p:cNvSpPr>
            <p:nvPr/>
          </p:nvSpPr>
          <p:spPr bwMode="auto">
            <a:xfrm>
              <a:off x="6435725" y="1789113"/>
              <a:ext cx="4811712" cy="2789238"/>
            </a:xfrm>
            <a:custGeom>
              <a:avLst/>
              <a:gdLst>
                <a:gd name="T0" fmla="*/ 0 w 3031"/>
                <a:gd name="T1" fmla="*/ 1757 h 1757"/>
                <a:gd name="T2" fmla="*/ 3031 w 3031"/>
                <a:gd name="T3" fmla="*/ 1757 h 1757"/>
                <a:gd name="T4" fmla="*/ 0 w 3031"/>
                <a:gd name="T5" fmla="*/ 1539 h 1757"/>
                <a:gd name="T6" fmla="*/ 3031 w 3031"/>
                <a:gd name="T7" fmla="*/ 1539 h 1757"/>
                <a:gd name="T8" fmla="*/ 0 w 3031"/>
                <a:gd name="T9" fmla="*/ 1320 h 1757"/>
                <a:gd name="T10" fmla="*/ 3031 w 3031"/>
                <a:gd name="T11" fmla="*/ 1320 h 1757"/>
                <a:gd name="T12" fmla="*/ 0 w 3031"/>
                <a:gd name="T13" fmla="*/ 1095 h 1757"/>
                <a:gd name="T14" fmla="*/ 3031 w 3031"/>
                <a:gd name="T15" fmla="*/ 1095 h 1757"/>
                <a:gd name="T16" fmla="*/ 0 w 3031"/>
                <a:gd name="T17" fmla="*/ 876 h 1757"/>
                <a:gd name="T18" fmla="*/ 3031 w 3031"/>
                <a:gd name="T19" fmla="*/ 876 h 1757"/>
                <a:gd name="T20" fmla="*/ 0 w 3031"/>
                <a:gd name="T21" fmla="*/ 657 h 1757"/>
                <a:gd name="T22" fmla="*/ 3031 w 3031"/>
                <a:gd name="T23" fmla="*/ 657 h 1757"/>
                <a:gd name="T24" fmla="*/ 0 w 3031"/>
                <a:gd name="T25" fmla="*/ 438 h 1757"/>
                <a:gd name="T26" fmla="*/ 3031 w 3031"/>
                <a:gd name="T27" fmla="*/ 438 h 1757"/>
                <a:gd name="T28" fmla="*/ 0 w 3031"/>
                <a:gd name="T29" fmla="*/ 219 h 1757"/>
                <a:gd name="T30" fmla="*/ 3031 w 3031"/>
                <a:gd name="T31" fmla="*/ 219 h 1757"/>
                <a:gd name="T32" fmla="*/ 0 w 3031"/>
                <a:gd name="T33" fmla="*/ 0 h 1757"/>
                <a:gd name="T34" fmla="*/ 3031 w 3031"/>
                <a:gd name="T3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31" h="1757">
                  <a:moveTo>
                    <a:pt x="0" y="1757"/>
                  </a:moveTo>
                  <a:lnTo>
                    <a:pt x="3031" y="1757"/>
                  </a:lnTo>
                  <a:moveTo>
                    <a:pt x="0" y="1539"/>
                  </a:moveTo>
                  <a:lnTo>
                    <a:pt x="3031" y="1539"/>
                  </a:lnTo>
                  <a:moveTo>
                    <a:pt x="0" y="1320"/>
                  </a:moveTo>
                  <a:lnTo>
                    <a:pt x="3031" y="1320"/>
                  </a:lnTo>
                  <a:moveTo>
                    <a:pt x="0" y="1095"/>
                  </a:moveTo>
                  <a:lnTo>
                    <a:pt x="3031" y="1095"/>
                  </a:lnTo>
                  <a:moveTo>
                    <a:pt x="0" y="876"/>
                  </a:moveTo>
                  <a:lnTo>
                    <a:pt x="3031" y="876"/>
                  </a:lnTo>
                  <a:moveTo>
                    <a:pt x="0" y="657"/>
                  </a:moveTo>
                  <a:lnTo>
                    <a:pt x="3031" y="657"/>
                  </a:lnTo>
                  <a:moveTo>
                    <a:pt x="0" y="438"/>
                  </a:moveTo>
                  <a:lnTo>
                    <a:pt x="3031" y="438"/>
                  </a:lnTo>
                  <a:moveTo>
                    <a:pt x="0" y="219"/>
                  </a:moveTo>
                  <a:lnTo>
                    <a:pt x="3031" y="219"/>
                  </a:lnTo>
                  <a:moveTo>
                    <a:pt x="0" y="0"/>
                  </a:moveTo>
                  <a:lnTo>
                    <a:pt x="3031" y="0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9" name="Freeform 7"/>
            <p:cNvSpPr>
              <a:spLocks noEditPoints="1"/>
            </p:cNvSpPr>
            <p:nvPr/>
          </p:nvSpPr>
          <p:spPr bwMode="auto">
            <a:xfrm>
              <a:off x="6970713" y="1789113"/>
              <a:ext cx="4276725" cy="3136900"/>
            </a:xfrm>
            <a:custGeom>
              <a:avLst/>
              <a:gdLst>
                <a:gd name="T0" fmla="*/ 0 w 2694"/>
                <a:gd name="T1" fmla="*/ 0 h 1976"/>
                <a:gd name="T2" fmla="*/ 0 w 2694"/>
                <a:gd name="T3" fmla="*/ 1976 h 1976"/>
                <a:gd name="T4" fmla="*/ 336 w 2694"/>
                <a:gd name="T5" fmla="*/ 0 h 1976"/>
                <a:gd name="T6" fmla="*/ 336 w 2694"/>
                <a:gd name="T7" fmla="*/ 1976 h 1976"/>
                <a:gd name="T8" fmla="*/ 673 w 2694"/>
                <a:gd name="T9" fmla="*/ 0 h 1976"/>
                <a:gd name="T10" fmla="*/ 673 w 2694"/>
                <a:gd name="T11" fmla="*/ 1976 h 1976"/>
                <a:gd name="T12" fmla="*/ 1010 w 2694"/>
                <a:gd name="T13" fmla="*/ 0 h 1976"/>
                <a:gd name="T14" fmla="*/ 1010 w 2694"/>
                <a:gd name="T15" fmla="*/ 1976 h 1976"/>
                <a:gd name="T16" fmla="*/ 1347 w 2694"/>
                <a:gd name="T17" fmla="*/ 0 h 1976"/>
                <a:gd name="T18" fmla="*/ 1347 w 2694"/>
                <a:gd name="T19" fmla="*/ 1976 h 1976"/>
                <a:gd name="T20" fmla="*/ 1683 w 2694"/>
                <a:gd name="T21" fmla="*/ 0 h 1976"/>
                <a:gd name="T22" fmla="*/ 1683 w 2694"/>
                <a:gd name="T23" fmla="*/ 1976 h 1976"/>
                <a:gd name="T24" fmla="*/ 2020 w 2694"/>
                <a:gd name="T25" fmla="*/ 0 h 1976"/>
                <a:gd name="T26" fmla="*/ 2020 w 2694"/>
                <a:gd name="T27" fmla="*/ 1976 h 1976"/>
                <a:gd name="T28" fmla="*/ 2357 w 2694"/>
                <a:gd name="T29" fmla="*/ 0 h 1976"/>
                <a:gd name="T30" fmla="*/ 2357 w 2694"/>
                <a:gd name="T31" fmla="*/ 1976 h 1976"/>
                <a:gd name="T32" fmla="*/ 2694 w 2694"/>
                <a:gd name="T33" fmla="*/ 0 h 1976"/>
                <a:gd name="T34" fmla="*/ 2694 w 2694"/>
                <a:gd name="T35" fmla="*/ 1976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4" h="1976">
                  <a:moveTo>
                    <a:pt x="0" y="0"/>
                  </a:moveTo>
                  <a:lnTo>
                    <a:pt x="0" y="1976"/>
                  </a:lnTo>
                  <a:moveTo>
                    <a:pt x="336" y="0"/>
                  </a:moveTo>
                  <a:lnTo>
                    <a:pt x="336" y="1976"/>
                  </a:lnTo>
                  <a:moveTo>
                    <a:pt x="673" y="0"/>
                  </a:moveTo>
                  <a:lnTo>
                    <a:pt x="673" y="1976"/>
                  </a:lnTo>
                  <a:moveTo>
                    <a:pt x="1010" y="0"/>
                  </a:moveTo>
                  <a:lnTo>
                    <a:pt x="1010" y="1976"/>
                  </a:lnTo>
                  <a:moveTo>
                    <a:pt x="1347" y="0"/>
                  </a:moveTo>
                  <a:lnTo>
                    <a:pt x="1347" y="1976"/>
                  </a:lnTo>
                  <a:moveTo>
                    <a:pt x="1683" y="0"/>
                  </a:moveTo>
                  <a:lnTo>
                    <a:pt x="1683" y="1976"/>
                  </a:lnTo>
                  <a:moveTo>
                    <a:pt x="2020" y="0"/>
                  </a:moveTo>
                  <a:lnTo>
                    <a:pt x="2020" y="1976"/>
                  </a:lnTo>
                  <a:moveTo>
                    <a:pt x="2357" y="0"/>
                  </a:moveTo>
                  <a:lnTo>
                    <a:pt x="2357" y="1976"/>
                  </a:lnTo>
                  <a:moveTo>
                    <a:pt x="2694" y="0"/>
                  </a:moveTo>
                  <a:lnTo>
                    <a:pt x="2694" y="1976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0" name="Line 8"/>
            <p:cNvSpPr>
              <a:spLocks noChangeShapeType="1"/>
            </p:cNvSpPr>
            <p:nvPr/>
          </p:nvSpPr>
          <p:spPr bwMode="auto">
            <a:xfrm flipV="1">
              <a:off x="6435725" y="1789113"/>
              <a:ext cx="0" cy="313690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1" name="Line 9"/>
            <p:cNvSpPr>
              <a:spLocks noChangeShapeType="1"/>
            </p:cNvSpPr>
            <p:nvPr/>
          </p:nvSpPr>
          <p:spPr bwMode="auto">
            <a:xfrm>
              <a:off x="6435725" y="4926013"/>
              <a:ext cx="4811712" cy="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10"/>
            <p:cNvSpPr>
              <a:spLocks/>
            </p:cNvSpPr>
            <p:nvPr/>
          </p:nvSpPr>
          <p:spPr bwMode="auto">
            <a:xfrm>
              <a:off x="8440738" y="2141538"/>
              <a:ext cx="2266950" cy="1271588"/>
            </a:xfrm>
            <a:custGeom>
              <a:avLst/>
              <a:gdLst>
                <a:gd name="T0" fmla="*/ 1141 w 1428"/>
                <a:gd name="T1" fmla="*/ 32 h 801"/>
                <a:gd name="T2" fmla="*/ 1166 w 1428"/>
                <a:gd name="T3" fmla="*/ 19 h 801"/>
                <a:gd name="T4" fmla="*/ 1195 w 1428"/>
                <a:gd name="T5" fmla="*/ 9 h 801"/>
                <a:gd name="T6" fmla="*/ 1227 w 1428"/>
                <a:gd name="T7" fmla="*/ 3 h 801"/>
                <a:gd name="T8" fmla="*/ 1260 w 1428"/>
                <a:gd name="T9" fmla="*/ 0 h 801"/>
                <a:gd name="T10" fmla="*/ 1293 w 1428"/>
                <a:gd name="T11" fmla="*/ 3 h 801"/>
                <a:gd name="T12" fmla="*/ 1324 w 1428"/>
                <a:gd name="T13" fmla="*/ 9 h 801"/>
                <a:gd name="T14" fmla="*/ 1353 w 1428"/>
                <a:gd name="T15" fmla="*/ 19 h 801"/>
                <a:gd name="T16" fmla="*/ 1379 w 1428"/>
                <a:gd name="T17" fmla="*/ 32 h 801"/>
                <a:gd name="T18" fmla="*/ 1400 w 1428"/>
                <a:gd name="T19" fmla="*/ 49 h 801"/>
                <a:gd name="T20" fmla="*/ 1415 w 1428"/>
                <a:gd name="T21" fmla="*/ 68 h 801"/>
                <a:gd name="T22" fmla="*/ 1425 w 1428"/>
                <a:gd name="T23" fmla="*/ 88 h 801"/>
                <a:gd name="T24" fmla="*/ 1428 w 1428"/>
                <a:gd name="T25" fmla="*/ 110 h 801"/>
                <a:gd name="T26" fmla="*/ 1425 w 1428"/>
                <a:gd name="T27" fmla="*/ 131 h 801"/>
                <a:gd name="T28" fmla="*/ 1415 w 1428"/>
                <a:gd name="T29" fmla="*/ 152 h 801"/>
                <a:gd name="T30" fmla="*/ 1400 w 1428"/>
                <a:gd name="T31" fmla="*/ 170 h 801"/>
                <a:gd name="T32" fmla="*/ 1379 w 1428"/>
                <a:gd name="T33" fmla="*/ 187 h 801"/>
                <a:gd name="T34" fmla="*/ 1091 w 1428"/>
                <a:gd name="T35" fmla="*/ 373 h 801"/>
                <a:gd name="T36" fmla="*/ 537 w 1428"/>
                <a:gd name="T37" fmla="*/ 733 h 801"/>
                <a:gd name="T38" fmla="*/ 511 w 1428"/>
                <a:gd name="T39" fmla="*/ 746 h 801"/>
                <a:gd name="T40" fmla="*/ 482 w 1428"/>
                <a:gd name="T41" fmla="*/ 756 h 801"/>
                <a:gd name="T42" fmla="*/ 451 w 1428"/>
                <a:gd name="T43" fmla="*/ 762 h 801"/>
                <a:gd name="T44" fmla="*/ 418 w 1428"/>
                <a:gd name="T45" fmla="*/ 764 h 801"/>
                <a:gd name="T46" fmla="*/ 11 w 1428"/>
                <a:gd name="T47" fmla="*/ 764 h 801"/>
                <a:gd name="T48" fmla="*/ 348 w 1428"/>
                <a:gd name="T49" fmla="*/ 546 h 801"/>
                <a:gd name="T50" fmla="*/ 853 w 1428"/>
                <a:gd name="T51" fmla="*/ 219 h 801"/>
                <a:gd name="T52" fmla="*/ 1141 w 1428"/>
                <a:gd name="T53" fmla="*/ 3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28" h="801">
                  <a:moveTo>
                    <a:pt x="1141" y="32"/>
                  </a:moveTo>
                  <a:cubicBezTo>
                    <a:pt x="1149" y="28"/>
                    <a:pt x="1157" y="23"/>
                    <a:pt x="1166" y="19"/>
                  </a:cubicBezTo>
                  <a:cubicBezTo>
                    <a:pt x="1175" y="15"/>
                    <a:pt x="1185" y="12"/>
                    <a:pt x="1195" y="9"/>
                  </a:cubicBezTo>
                  <a:cubicBezTo>
                    <a:pt x="1205" y="6"/>
                    <a:pt x="1216" y="4"/>
                    <a:pt x="1227" y="3"/>
                  </a:cubicBezTo>
                  <a:cubicBezTo>
                    <a:pt x="1238" y="1"/>
                    <a:pt x="1248" y="0"/>
                    <a:pt x="1260" y="0"/>
                  </a:cubicBezTo>
                  <a:cubicBezTo>
                    <a:pt x="1271" y="0"/>
                    <a:pt x="1282" y="1"/>
                    <a:pt x="1293" y="3"/>
                  </a:cubicBezTo>
                  <a:cubicBezTo>
                    <a:pt x="1303" y="4"/>
                    <a:pt x="1314" y="6"/>
                    <a:pt x="1324" y="9"/>
                  </a:cubicBezTo>
                  <a:cubicBezTo>
                    <a:pt x="1334" y="12"/>
                    <a:pt x="1344" y="15"/>
                    <a:pt x="1353" y="19"/>
                  </a:cubicBezTo>
                  <a:cubicBezTo>
                    <a:pt x="1362" y="23"/>
                    <a:pt x="1371" y="27"/>
                    <a:pt x="1379" y="32"/>
                  </a:cubicBezTo>
                  <a:cubicBezTo>
                    <a:pt x="1386" y="38"/>
                    <a:pt x="1393" y="43"/>
                    <a:pt x="1400" y="49"/>
                  </a:cubicBezTo>
                  <a:cubicBezTo>
                    <a:pt x="1406" y="55"/>
                    <a:pt x="1411" y="61"/>
                    <a:pt x="1415" y="68"/>
                  </a:cubicBezTo>
                  <a:cubicBezTo>
                    <a:pt x="1419" y="75"/>
                    <a:pt x="1423" y="81"/>
                    <a:pt x="1425" y="88"/>
                  </a:cubicBezTo>
                  <a:cubicBezTo>
                    <a:pt x="1427" y="95"/>
                    <a:pt x="1428" y="103"/>
                    <a:pt x="1428" y="110"/>
                  </a:cubicBezTo>
                  <a:cubicBezTo>
                    <a:pt x="1428" y="117"/>
                    <a:pt x="1427" y="124"/>
                    <a:pt x="1425" y="131"/>
                  </a:cubicBezTo>
                  <a:cubicBezTo>
                    <a:pt x="1423" y="138"/>
                    <a:pt x="1419" y="145"/>
                    <a:pt x="1415" y="152"/>
                  </a:cubicBezTo>
                  <a:cubicBezTo>
                    <a:pt x="1411" y="158"/>
                    <a:pt x="1406" y="165"/>
                    <a:pt x="1400" y="170"/>
                  </a:cubicBezTo>
                  <a:cubicBezTo>
                    <a:pt x="1398" y="172"/>
                    <a:pt x="1390" y="179"/>
                    <a:pt x="1379" y="187"/>
                  </a:cubicBezTo>
                  <a:cubicBezTo>
                    <a:pt x="1327" y="221"/>
                    <a:pt x="1232" y="282"/>
                    <a:pt x="1091" y="373"/>
                  </a:cubicBezTo>
                  <a:cubicBezTo>
                    <a:pt x="951" y="464"/>
                    <a:pt x="633" y="671"/>
                    <a:pt x="537" y="733"/>
                  </a:cubicBezTo>
                  <a:cubicBezTo>
                    <a:pt x="525" y="741"/>
                    <a:pt x="513" y="746"/>
                    <a:pt x="511" y="746"/>
                  </a:cubicBezTo>
                  <a:cubicBezTo>
                    <a:pt x="503" y="750"/>
                    <a:pt x="492" y="753"/>
                    <a:pt x="482" y="756"/>
                  </a:cubicBezTo>
                  <a:cubicBezTo>
                    <a:pt x="472" y="759"/>
                    <a:pt x="462" y="761"/>
                    <a:pt x="451" y="762"/>
                  </a:cubicBezTo>
                  <a:cubicBezTo>
                    <a:pt x="448" y="763"/>
                    <a:pt x="434" y="764"/>
                    <a:pt x="418" y="764"/>
                  </a:cubicBezTo>
                  <a:cubicBezTo>
                    <a:pt x="345" y="765"/>
                    <a:pt x="23" y="801"/>
                    <a:pt x="11" y="764"/>
                  </a:cubicBezTo>
                  <a:cubicBezTo>
                    <a:pt x="0" y="728"/>
                    <a:pt x="208" y="637"/>
                    <a:pt x="348" y="546"/>
                  </a:cubicBezTo>
                  <a:cubicBezTo>
                    <a:pt x="488" y="455"/>
                    <a:pt x="721" y="304"/>
                    <a:pt x="853" y="219"/>
                  </a:cubicBezTo>
                  <a:cubicBezTo>
                    <a:pt x="985" y="133"/>
                    <a:pt x="1045" y="95"/>
                    <a:pt x="1141" y="32"/>
                  </a:cubicBezTo>
                </a:path>
              </a:pathLst>
            </a:custGeom>
            <a:noFill/>
            <a:ln w="206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Oval 11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Oval 12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Oval 13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Oval 14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Oval 15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Oval 16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Oval 17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Oval 18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Oval 19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Oval 20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Oval 21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Oval 22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Oval 23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Oval 24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Oval 25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Oval 26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9" name="Oval 27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0" name="Oval 28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Oval 29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2" name="Oval 30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3" name="Oval 31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4" name="Oval 32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5" name="Oval 33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6" name="Oval 34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7" name="Oval 35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8" name="Oval 36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Oval 37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Oval 38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Oval 39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Oval 40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Oval 41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Oval 42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Oval 43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Oval 44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Oval 45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Oval 46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Oval 47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Oval 48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Oval 49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Oval 50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Oval 51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Oval 52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5" name="Oval 53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6" name="Oval 54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7" name="Oval 55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8" name="Oval 56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Oval 57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Oval 58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Oval 59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Oval 60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Oval 61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4" name="Oval 62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5" name="Oval 63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6" name="Oval 64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7" name="Rectangle 65"/>
            <p:cNvSpPr>
              <a:spLocks noChangeArrowheads="1"/>
            </p:cNvSpPr>
            <p:nvPr/>
          </p:nvSpPr>
          <p:spPr bwMode="auto">
            <a:xfrm>
              <a:off x="6265863" y="4849813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8" name="Rectangle 66"/>
            <p:cNvSpPr>
              <a:spLocks noChangeArrowheads="1"/>
            </p:cNvSpPr>
            <p:nvPr/>
          </p:nvSpPr>
          <p:spPr bwMode="auto">
            <a:xfrm>
              <a:off x="6205538" y="4502151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9" name="Rectangle 67"/>
            <p:cNvSpPr>
              <a:spLocks noChangeArrowheads="1"/>
            </p:cNvSpPr>
            <p:nvPr/>
          </p:nvSpPr>
          <p:spPr bwMode="auto">
            <a:xfrm>
              <a:off x="6205538" y="4154488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0" name="Rectangle 68"/>
            <p:cNvSpPr>
              <a:spLocks noChangeArrowheads="1"/>
            </p:cNvSpPr>
            <p:nvPr/>
          </p:nvSpPr>
          <p:spPr bwMode="auto">
            <a:xfrm>
              <a:off x="6205538" y="380682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1" name="Rectangle 69"/>
            <p:cNvSpPr>
              <a:spLocks noChangeArrowheads="1"/>
            </p:cNvSpPr>
            <p:nvPr/>
          </p:nvSpPr>
          <p:spPr bwMode="auto">
            <a:xfrm>
              <a:off x="6205538" y="345757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2" name="Rectangle 70"/>
            <p:cNvSpPr>
              <a:spLocks noChangeArrowheads="1"/>
            </p:cNvSpPr>
            <p:nvPr/>
          </p:nvSpPr>
          <p:spPr bwMode="auto">
            <a:xfrm>
              <a:off x="6145213" y="31099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3" name="Rectangle 71"/>
            <p:cNvSpPr>
              <a:spLocks noChangeArrowheads="1"/>
            </p:cNvSpPr>
            <p:nvPr/>
          </p:nvSpPr>
          <p:spPr bwMode="auto">
            <a:xfrm>
              <a:off x="6145213" y="2762251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4" name="Rectangle 72"/>
            <p:cNvSpPr>
              <a:spLocks noChangeArrowheads="1"/>
            </p:cNvSpPr>
            <p:nvPr/>
          </p:nvSpPr>
          <p:spPr bwMode="auto">
            <a:xfrm>
              <a:off x="6145213" y="2414588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5" name="Rectangle 73"/>
            <p:cNvSpPr>
              <a:spLocks noChangeArrowheads="1"/>
            </p:cNvSpPr>
            <p:nvPr/>
          </p:nvSpPr>
          <p:spPr bwMode="auto">
            <a:xfrm>
              <a:off x="6145213" y="2066926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6" name="Rectangle 74"/>
            <p:cNvSpPr>
              <a:spLocks noChangeArrowheads="1"/>
            </p:cNvSpPr>
            <p:nvPr/>
          </p:nvSpPr>
          <p:spPr bwMode="auto">
            <a:xfrm>
              <a:off x="6145213" y="171926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7" name="Rectangle 75"/>
            <p:cNvSpPr>
              <a:spLocks noChangeArrowheads="1"/>
            </p:cNvSpPr>
            <p:nvPr/>
          </p:nvSpPr>
          <p:spPr bwMode="auto">
            <a:xfrm>
              <a:off x="6405563" y="5002213"/>
              <a:ext cx="139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8" name="Rectangle 76"/>
            <p:cNvSpPr>
              <a:spLocks noChangeArrowheads="1"/>
            </p:cNvSpPr>
            <p:nvPr/>
          </p:nvSpPr>
          <p:spPr bwMode="auto">
            <a:xfrm>
              <a:off x="6910388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9" name="Rectangle 77"/>
            <p:cNvSpPr>
              <a:spLocks noChangeArrowheads="1"/>
            </p:cNvSpPr>
            <p:nvPr/>
          </p:nvSpPr>
          <p:spPr bwMode="auto">
            <a:xfrm>
              <a:off x="7445375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0" name="Rectangle 78"/>
            <p:cNvSpPr>
              <a:spLocks noChangeArrowheads="1"/>
            </p:cNvSpPr>
            <p:nvPr/>
          </p:nvSpPr>
          <p:spPr bwMode="auto">
            <a:xfrm>
              <a:off x="7980363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1" name="Rectangle 79"/>
            <p:cNvSpPr>
              <a:spLocks noChangeArrowheads="1"/>
            </p:cNvSpPr>
            <p:nvPr/>
          </p:nvSpPr>
          <p:spPr bwMode="auto">
            <a:xfrm>
              <a:off x="8515350" y="5002213"/>
              <a:ext cx="1968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2" name="Rectangle 80"/>
            <p:cNvSpPr>
              <a:spLocks noChangeArrowheads="1"/>
            </p:cNvSpPr>
            <p:nvPr/>
          </p:nvSpPr>
          <p:spPr bwMode="auto">
            <a:xfrm>
              <a:off x="9020175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3" name="Rectangle 81"/>
            <p:cNvSpPr>
              <a:spLocks noChangeArrowheads="1"/>
            </p:cNvSpPr>
            <p:nvPr/>
          </p:nvSpPr>
          <p:spPr bwMode="auto">
            <a:xfrm>
              <a:off x="9555163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4" name="Rectangle 82"/>
            <p:cNvSpPr>
              <a:spLocks noChangeArrowheads="1"/>
            </p:cNvSpPr>
            <p:nvPr/>
          </p:nvSpPr>
          <p:spPr bwMode="auto">
            <a:xfrm>
              <a:off x="10088563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5" name="Rectangle 83"/>
            <p:cNvSpPr>
              <a:spLocks noChangeArrowheads="1"/>
            </p:cNvSpPr>
            <p:nvPr/>
          </p:nvSpPr>
          <p:spPr bwMode="auto">
            <a:xfrm>
              <a:off x="10623550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Rectangle 84"/>
            <p:cNvSpPr>
              <a:spLocks noChangeArrowheads="1"/>
            </p:cNvSpPr>
            <p:nvPr/>
          </p:nvSpPr>
          <p:spPr bwMode="auto">
            <a:xfrm>
              <a:off x="11158538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128985" y="3742334"/>
            <a:ext cx="10170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SELECT ST_AsEWKT(ST_Intersection(ST_Buffer(ST_GeomFromText('LINESTRING(50 50,150 150,150 50)'), 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'endcap=round join=round'), ST_Buffer(ST_GeomFromText('LINESTRING(0 100,100 100,150 150,0 150)'), 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'endcap=round join=round')));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05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グループ化 195"/>
          <p:cNvGrpSpPr/>
          <p:nvPr/>
        </p:nvGrpSpPr>
        <p:grpSpPr>
          <a:xfrm>
            <a:off x="4757705" y="770526"/>
            <a:ext cx="2447861" cy="2506607"/>
            <a:chOff x="6145213" y="1719263"/>
            <a:chExt cx="5280025" cy="3481388"/>
          </a:xfrm>
        </p:grpSpPr>
        <p:sp>
          <p:nvSpPr>
            <p:cNvPr id="114" name="Freeform 6"/>
            <p:cNvSpPr>
              <a:spLocks noEditPoints="1"/>
            </p:cNvSpPr>
            <p:nvPr/>
          </p:nvSpPr>
          <p:spPr bwMode="auto">
            <a:xfrm>
              <a:off x="6435725" y="1789113"/>
              <a:ext cx="4811712" cy="2789238"/>
            </a:xfrm>
            <a:custGeom>
              <a:avLst/>
              <a:gdLst>
                <a:gd name="T0" fmla="*/ 0 w 3031"/>
                <a:gd name="T1" fmla="*/ 1757 h 1757"/>
                <a:gd name="T2" fmla="*/ 3031 w 3031"/>
                <a:gd name="T3" fmla="*/ 1757 h 1757"/>
                <a:gd name="T4" fmla="*/ 0 w 3031"/>
                <a:gd name="T5" fmla="*/ 1539 h 1757"/>
                <a:gd name="T6" fmla="*/ 3031 w 3031"/>
                <a:gd name="T7" fmla="*/ 1539 h 1757"/>
                <a:gd name="T8" fmla="*/ 0 w 3031"/>
                <a:gd name="T9" fmla="*/ 1320 h 1757"/>
                <a:gd name="T10" fmla="*/ 3031 w 3031"/>
                <a:gd name="T11" fmla="*/ 1320 h 1757"/>
                <a:gd name="T12" fmla="*/ 0 w 3031"/>
                <a:gd name="T13" fmla="*/ 1095 h 1757"/>
                <a:gd name="T14" fmla="*/ 3031 w 3031"/>
                <a:gd name="T15" fmla="*/ 1095 h 1757"/>
                <a:gd name="T16" fmla="*/ 0 w 3031"/>
                <a:gd name="T17" fmla="*/ 876 h 1757"/>
                <a:gd name="T18" fmla="*/ 3031 w 3031"/>
                <a:gd name="T19" fmla="*/ 876 h 1757"/>
                <a:gd name="T20" fmla="*/ 0 w 3031"/>
                <a:gd name="T21" fmla="*/ 657 h 1757"/>
                <a:gd name="T22" fmla="*/ 3031 w 3031"/>
                <a:gd name="T23" fmla="*/ 657 h 1757"/>
                <a:gd name="T24" fmla="*/ 0 w 3031"/>
                <a:gd name="T25" fmla="*/ 438 h 1757"/>
                <a:gd name="T26" fmla="*/ 3031 w 3031"/>
                <a:gd name="T27" fmla="*/ 438 h 1757"/>
                <a:gd name="T28" fmla="*/ 0 w 3031"/>
                <a:gd name="T29" fmla="*/ 219 h 1757"/>
                <a:gd name="T30" fmla="*/ 3031 w 3031"/>
                <a:gd name="T31" fmla="*/ 219 h 1757"/>
                <a:gd name="T32" fmla="*/ 0 w 3031"/>
                <a:gd name="T33" fmla="*/ 0 h 1757"/>
                <a:gd name="T34" fmla="*/ 3031 w 3031"/>
                <a:gd name="T3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31" h="1757">
                  <a:moveTo>
                    <a:pt x="0" y="1757"/>
                  </a:moveTo>
                  <a:lnTo>
                    <a:pt x="3031" y="1757"/>
                  </a:lnTo>
                  <a:moveTo>
                    <a:pt x="0" y="1539"/>
                  </a:moveTo>
                  <a:lnTo>
                    <a:pt x="3031" y="1539"/>
                  </a:lnTo>
                  <a:moveTo>
                    <a:pt x="0" y="1320"/>
                  </a:moveTo>
                  <a:lnTo>
                    <a:pt x="3031" y="1320"/>
                  </a:lnTo>
                  <a:moveTo>
                    <a:pt x="0" y="1095"/>
                  </a:moveTo>
                  <a:lnTo>
                    <a:pt x="3031" y="1095"/>
                  </a:lnTo>
                  <a:moveTo>
                    <a:pt x="0" y="876"/>
                  </a:moveTo>
                  <a:lnTo>
                    <a:pt x="3031" y="876"/>
                  </a:lnTo>
                  <a:moveTo>
                    <a:pt x="0" y="657"/>
                  </a:moveTo>
                  <a:lnTo>
                    <a:pt x="3031" y="657"/>
                  </a:lnTo>
                  <a:moveTo>
                    <a:pt x="0" y="438"/>
                  </a:moveTo>
                  <a:lnTo>
                    <a:pt x="3031" y="438"/>
                  </a:lnTo>
                  <a:moveTo>
                    <a:pt x="0" y="219"/>
                  </a:moveTo>
                  <a:lnTo>
                    <a:pt x="3031" y="219"/>
                  </a:lnTo>
                  <a:moveTo>
                    <a:pt x="0" y="0"/>
                  </a:moveTo>
                  <a:lnTo>
                    <a:pt x="3031" y="0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7"/>
            <p:cNvSpPr>
              <a:spLocks noEditPoints="1"/>
            </p:cNvSpPr>
            <p:nvPr/>
          </p:nvSpPr>
          <p:spPr bwMode="auto">
            <a:xfrm>
              <a:off x="6970713" y="1789113"/>
              <a:ext cx="4276725" cy="3136900"/>
            </a:xfrm>
            <a:custGeom>
              <a:avLst/>
              <a:gdLst>
                <a:gd name="T0" fmla="*/ 0 w 2694"/>
                <a:gd name="T1" fmla="*/ 0 h 1976"/>
                <a:gd name="T2" fmla="*/ 0 w 2694"/>
                <a:gd name="T3" fmla="*/ 1976 h 1976"/>
                <a:gd name="T4" fmla="*/ 336 w 2694"/>
                <a:gd name="T5" fmla="*/ 0 h 1976"/>
                <a:gd name="T6" fmla="*/ 336 w 2694"/>
                <a:gd name="T7" fmla="*/ 1976 h 1976"/>
                <a:gd name="T8" fmla="*/ 673 w 2694"/>
                <a:gd name="T9" fmla="*/ 0 h 1976"/>
                <a:gd name="T10" fmla="*/ 673 w 2694"/>
                <a:gd name="T11" fmla="*/ 1976 h 1976"/>
                <a:gd name="T12" fmla="*/ 1010 w 2694"/>
                <a:gd name="T13" fmla="*/ 0 h 1976"/>
                <a:gd name="T14" fmla="*/ 1010 w 2694"/>
                <a:gd name="T15" fmla="*/ 1976 h 1976"/>
                <a:gd name="T16" fmla="*/ 1347 w 2694"/>
                <a:gd name="T17" fmla="*/ 0 h 1976"/>
                <a:gd name="T18" fmla="*/ 1347 w 2694"/>
                <a:gd name="T19" fmla="*/ 1976 h 1976"/>
                <a:gd name="T20" fmla="*/ 1683 w 2694"/>
                <a:gd name="T21" fmla="*/ 0 h 1976"/>
                <a:gd name="T22" fmla="*/ 1683 w 2694"/>
                <a:gd name="T23" fmla="*/ 1976 h 1976"/>
                <a:gd name="T24" fmla="*/ 2020 w 2694"/>
                <a:gd name="T25" fmla="*/ 0 h 1976"/>
                <a:gd name="T26" fmla="*/ 2020 w 2694"/>
                <a:gd name="T27" fmla="*/ 1976 h 1976"/>
                <a:gd name="T28" fmla="*/ 2357 w 2694"/>
                <a:gd name="T29" fmla="*/ 0 h 1976"/>
                <a:gd name="T30" fmla="*/ 2357 w 2694"/>
                <a:gd name="T31" fmla="*/ 1976 h 1976"/>
                <a:gd name="T32" fmla="*/ 2694 w 2694"/>
                <a:gd name="T33" fmla="*/ 0 h 1976"/>
                <a:gd name="T34" fmla="*/ 2694 w 2694"/>
                <a:gd name="T35" fmla="*/ 1976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4" h="1976">
                  <a:moveTo>
                    <a:pt x="0" y="0"/>
                  </a:moveTo>
                  <a:lnTo>
                    <a:pt x="0" y="1976"/>
                  </a:lnTo>
                  <a:moveTo>
                    <a:pt x="336" y="0"/>
                  </a:moveTo>
                  <a:lnTo>
                    <a:pt x="336" y="1976"/>
                  </a:lnTo>
                  <a:moveTo>
                    <a:pt x="673" y="0"/>
                  </a:moveTo>
                  <a:lnTo>
                    <a:pt x="673" y="1976"/>
                  </a:lnTo>
                  <a:moveTo>
                    <a:pt x="1010" y="0"/>
                  </a:moveTo>
                  <a:lnTo>
                    <a:pt x="1010" y="1976"/>
                  </a:lnTo>
                  <a:moveTo>
                    <a:pt x="1347" y="0"/>
                  </a:moveTo>
                  <a:lnTo>
                    <a:pt x="1347" y="1976"/>
                  </a:lnTo>
                  <a:moveTo>
                    <a:pt x="1683" y="0"/>
                  </a:moveTo>
                  <a:lnTo>
                    <a:pt x="1683" y="1976"/>
                  </a:lnTo>
                  <a:moveTo>
                    <a:pt x="2020" y="0"/>
                  </a:moveTo>
                  <a:lnTo>
                    <a:pt x="2020" y="1976"/>
                  </a:lnTo>
                  <a:moveTo>
                    <a:pt x="2357" y="0"/>
                  </a:moveTo>
                  <a:lnTo>
                    <a:pt x="2357" y="1976"/>
                  </a:lnTo>
                  <a:moveTo>
                    <a:pt x="2694" y="0"/>
                  </a:moveTo>
                  <a:lnTo>
                    <a:pt x="2694" y="1976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Line 8"/>
            <p:cNvSpPr>
              <a:spLocks noChangeShapeType="1"/>
            </p:cNvSpPr>
            <p:nvPr/>
          </p:nvSpPr>
          <p:spPr bwMode="auto">
            <a:xfrm flipV="1">
              <a:off x="6435725" y="1789113"/>
              <a:ext cx="0" cy="313690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Line 9"/>
            <p:cNvSpPr>
              <a:spLocks noChangeShapeType="1"/>
            </p:cNvSpPr>
            <p:nvPr/>
          </p:nvSpPr>
          <p:spPr bwMode="auto">
            <a:xfrm>
              <a:off x="6435725" y="4926013"/>
              <a:ext cx="4811712" cy="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0"/>
            <p:cNvSpPr>
              <a:spLocks/>
            </p:cNvSpPr>
            <p:nvPr/>
          </p:nvSpPr>
          <p:spPr bwMode="auto">
            <a:xfrm>
              <a:off x="8440738" y="2141538"/>
              <a:ext cx="2266950" cy="1271588"/>
            </a:xfrm>
            <a:custGeom>
              <a:avLst/>
              <a:gdLst>
                <a:gd name="T0" fmla="*/ 1141 w 1428"/>
                <a:gd name="T1" fmla="*/ 32 h 801"/>
                <a:gd name="T2" fmla="*/ 1166 w 1428"/>
                <a:gd name="T3" fmla="*/ 19 h 801"/>
                <a:gd name="T4" fmla="*/ 1195 w 1428"/>
                <a:gd name="T5" fmla="*/ 9 h 801"/>
                <a:gd name="T6" fmla="*/ 1227 w 1428"/>
                <a:gd name="T7" fmla="*/ 3 h 801"/>
                <a:gd name="T8" fmla="*/ 1260 w 1428"/>
                <a:gd name="T9" fmla="*/ 0 h 801"/>
                <a:gd name="T10" fmla="*/ 1293 w 1428"/>
                <a:gd name="T11" fmla="*/ 3 h 801"/>
                <a:gd name="T12" fmla="*/ 1324 w 1428"/>
                <a:gd name="T13" fmla="*/ 9 h 801"/>
                <a:gd name="T14" fmla="*/ 1353 w 1428"/>
                <a:gd name="T15" fmla="*/ 19 h 801"/>
                <a:gd name="T16" fmla="*/ 1379 w 1428"/>
                <a:gd name="T17" fmla="*/ 32 h 801"/>
                <a:gd name="T18" fmla="*/ 1400 w 1428"/>
                <a:gd name="T19" fmla="*/ 49 h 801"/>
                <a:gd name="T20" fmla="*/ 1415 w 1428"/>
                <a:gd name="T21" fmla="*/ 68 h 801"/>
                <a:gd name="T22" fmla="*/ 1425 w 1428"/>
                <a:gd name="T23" fmla="*/ 88 h 801"/>
                <a:gd name="T24" fmla="*/ 1428 w 1428"/>
                <a:gd name="T25" fmla="*/ 110 h 801"/>
                <a:gd name="T26" fmla="*/ 1425 w 1428"/>
                <a:gd name="T27" fmla="*/ 131 h 801"/>
                <a:gd name="T28" fmla="*/ 1415 w 1428"/>
                <a:gd name="T29" fmla="*/ 152 h 801"/>
                <a:gd name="T30" fmla="*/ 1400 w 1428"/>
                <a:gd name="T31" fmla="*/ 170 h 801"/>
                <a:gd name="T32" fmla="*/ 1379 w 1428"/>
                <a:gd name="T33" fmla="*/ 187 h 801"/>
                <a:gd name="T34" fmla="*/ 1091 w 1428"/>
                <a:gd name="T35" fmla="*/ 373 h 801"/>
                <a:gd name="T36" fmla="*/ 537 w 1428"/>
                <a:gd name="T37" fmla="*/ 733 h 801"/>
                <a:gd name="T38" fmla="*/ 511 w 1428"/>
                <a:gd name="T39" fmla="*/ 746 h 801"/>
                <a:gd name="T40" fmla="*/ 482 w 1428"/>
                <a:gd name="T41" fmla="*/ 756 h 801"/>
                <a:gd name="T42" fmla="*/ 451 w 1428"/>
                <a:gd name="T43" fmla="*/ 762 h 801"/>
                <a:gd name="T44" fmla="*/ 418 w 1428"/>
                <a:gd name="T45" fmla="*/ 764 h 801"/>
                <a:gd name="T46" fmla="*/ 11 w 1428"/>
                <a:gd name="T47" fmla="*/ 764 h 801"/>
                <a:gd name="T48" fmla="*/ 348 w 1428"/>
                <a:gd name="T49" fmla="*/ 546 h 801"/>
                <a:gd name="T50" fmla="*/ 853 w 1428"/>
                <a:gd name="T51" fmla="*/ 219 h 801"/>
                <a:gd name="T52" fmla="*/ 1141 w 1428"/>
                <a:gd name="T53" fmla="*/ 3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28" h="801">
                  <a:moveTo>
                    <a:pt x="1141" y="32"/>
                  </a:moveTo>
                  <a:cubicBezTo>
                    <a:pt x="1149" y="28"/>
                    <a:pt x="1157" y="23"/>
                    <a:pt x="1166" y="19"/>
                  </a:cubicBezTo>
                  <a:cubicBezTo>
                    <a:pt x="1175" y="15"/>
                    <a:pt x="1185" y="12"/>
                    <a:pt x="1195" y="9"/>
                  </a:cubicBezTo>
                  <a:cubicBezTo>
                    <a:pt x="1205" y="6"/>
                    <a:pt x="1216" y="4"/>
                    <a:pt x="1227" y="3"/>
                  </a:cubicBezTo>
                  <a:cubicBezTo>
                    <a:pt x="1238" y="1"/>
                    <a:pt x="1248" y="0"/>
                    <a:pt x="1260" y="0"/>
                  </a:cubicBezTo>
                  <a:cubicBezTo>
                    <a:pt x="1271" y="0"/>
                    <a:pt x="1282" y="1"/>
                    <a:pt x="1293" y="3"/>
                  </a:cubicBezTo>
                  <a:cubicBezTo>
                    <a:pt x="1303" y="4"/>
                    <a:pt x="1314" y="6"/>
                    <a:pt x="1324" y="9"/>
                  </a:cubicBezTo>
                  <a:cubicBezTo>
                    <a:pt x="1334" y="12"/>
                    <a:pt x="1344" y="15"/>
                    <a:pt x="1353" y="19"/>
                  </a:cubicBezTo>
                  <a:cubicBezTo>
                    <a:pt x="1362" y="23"/>
                    <a:pt x="1371" y="27"/>
                    <a:pt x="1379" y="32"/>
                  </a:cubicBezTo>
                  <a:cubicBezTo>
                    <a:pt x="1386" y="38"/>
                    <a:pt x="1393" y="43"/>
                    <a:pt x="1400" y="49"/>
                  </a:cubicBezTo>
                  <a:cubicBezTo>
                    <a:pt x="1406" y="55"/>
                    <a:pt x="1411" y="61"/>
                    <a:pt x="1415" y="68"/>
                  </a:cubicBezTo>
                  <a:cubicBezTo>
                    <a:pt x="1419" y="75"/>
                    <a:pt x="1423" y="81"/>
                    <a:pt x="1425" y="88"/>
                  </a:cubicBezTo>
                  <a:cubicBezTo>
                    <a:pt x="1427" y="95"/>
                    <a:pt x="1428" y="103"/>
                    <a:pt x="1428" y="110"/>
                  </a:cubicBezTo>
                  <a:cubicBezTo>
                    <a:pt x="1428" y="117"/>
                    <a:pt x="1427" y="124"/>
                    <a:pt x="1425" y="131"/>
                  </a:cubicBezTo>
                  <a:cubicBezTo>
                    <a:pt x="1423" y="138"/>
                    <a:pt x="1419" y="145"/>
                    <a:pt x="1415" y="152"/>
                  </a:cubicBezTo>
                  <a:cubicBezTo>
                    <a:pt x="1411" y="158"/>
                    <a:pt x="1406" y="165"/>
                    <a:pt x="1400" y="170"/>
                  </a:cubicBezTo>
                  <a:cubicBezTo>
                    <a:pt x="1398" y="172"/>
                    <a:pt x="1390" y="179"/>
                    <a:pt x="1379" y="187"/>
                  </a:cubicBezTo>
                  <a:cubicBezTo>
                    <a:pt x="1327" y="221"/>
                    <a:pt x="1232" y="282"/>
                    <a:pt x="1091" y="373"/>
                  </a:cubicBezTo>
                  <a:cubicBezTo>
                    <a:pt x="951" y="464"/>
                    <a:pt x="633" y="671"/>
                    <a:pt x="537" y="733"/>
                  </a:cubicBezTo>
                  <a:cubicBezTo>
                    <a:pt x="525" y="741"/>
                    <a:pt x="513" y="746"/>
                    <a:pt x="511" y="746"/>
                  </a:cubicBezTo>
                  <a:cubicBezTo>
                    <a:pt x="503" y="750"/>
                    <a:pt x="492" y="753"/>
                    <a:pt x="482" y="756"/>
                  </a:cubicBezTo>
                  <a:cubicBezTo>
                    <a:pt x="472" y="759"/>
                    <a:pt x="462" y="761"/>
                    <a:pt x="451" y="762"/>
                  </a:cubicBezTo>
                  <a:cubicBezTo>
                    <a:pt x="448" y="763"/>
                    <a:pt x="434" y="764"/>
                    <a:pt x="418" y="764"/>
                  </a:cubicBezTo>
                  <a:cubicBezTo>
                    <a:pt x="345" y="765"/>
                    <a:pt x="23" y="801"/>
                    <a:pt x="11" y="764"/>
                  </a:cubicBezTo>
                  <a:cubicBezTo>
                    <a:pt x="0" y="728"/>
                    <a:pt x="208" y="637"/>
                    <a:pt x="348" y="546"/>
                  </a:cubicBezTo>
                  <a:cubicBezTo>
                    <a:pt x="488" y="455"/>
                    <a:pt x="721" y="304"/>
                    <a:pt x="853" y="219"/>
                  </a:cubicBezTo>
                  <a:cubicBezTo>
                    <a:pt x="985" y="133"/>
                    <a:pt x="1045" y="95"/>
                    <a:pt x="1141" y="32"/>
                  </a:cubicBezTo>
                </a:path>
              </a:pathLst>
            </a:custGeom>
            <a:noFill/>
            <a:ln w="206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Oval 11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Oval 13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Oval 14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Oval 15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Oval 16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Oval 17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Oval 18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Oval 19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Oval 20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Oval 21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Oval 22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Oval 23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Oval 24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Oval 25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Oval 26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Oval 27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Oval 28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Oval 29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Oval 30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Oval 31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Oval 32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Oval 33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Oval 34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Oval 35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Oval 36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Oval 37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Oval 38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Oval 39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Oval 40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Oval 41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Oval 42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Oval 43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Oval 44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Oval 45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Oval 46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Oval 47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Oval 48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Oval 49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Oval 50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Oval 51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Oval 52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Oval 53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Oval 54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Oval 55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Oval 56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Oval 57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Oval 58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Oval 59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Oval 60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Oval 61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Oval 62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Oval 63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Oval 64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Rectangle 65"/>
            <p:cNvSpPr>
              <a:spLocks noChangeArrowheads="1"/>
            </p:cNvSpPr>
            <p:nvPr/>
          </p:nvSpPr>
          <p:spPr bwMode="auto">
            <a:xfrm>
              <a:off x="6265863" y="4849813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66"/>
            <p:cNvSpPr>
              <a:spLocks noChangeArrowheads="1"/>
            </p:cNvSpPr>
            <p:nvPr/>
          </p:nvSpPr>
          <p:spPr bwMode="auto">
            <a:xfrm>
              <a:off x="6205538" y="4502151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67"/>
            <p:cNvSpPr>
              <a:spLocks noChangeArrowheads="1"/>
            </p:cNvSpPr>
            <p:nvPr/>
          </p:nvSpPr>
          <p:spPr bwMode="auto">
            <a:xfrm>
              <a:off x="6205538" y="4154488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68"/>
            <p:cNvSpPr>
              <a:spLocks noChangeArrowheads="1"/>
            </p:cNvSpPr>
            <p:nvPr/>
          </p:nvSpPr>
          <p:spPr bwMode="auto">
            <a:xfrm>
              <a:off x="6205538" y="380682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69"/>
            <p:cNvSpPr>
              <a:spLocks noChangeArrowheads="1"/>
            </p:cNvSpPr>
            <p:nvPr/>
          </p:nvSpPr>
          <p:spPr bwMode="auto">
            <a:xfrm>
              <a:off x="6205538" y="345757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70"/>
            <p:cNvSpPr>
              <a:spLocks noChangeArrowheads="1"/>
            </p:cNvSpPr>
            <p:nvPr/>
          </p:nvSpPr>
          <p:spPr bwMode="auto">
            <a:xfrm>
              <a:off x="6145213" y="31099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71"/>
            <p:cNvSpPr>
              <a:spLocks noChangeArrowheads="1"/>
            </p:cNvSpPr>
            <p:nvPr/>
          </p:nvSpPr>
          <p:spPr bwMode="auto">
            <a:xfrm>
              <a:off x="6145213" y="2762251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72"/>
            <p:cNvSpPr>
              <a:spLocks noChangeArrowheads="1"/>
            </p:cNvSpPr>
            <p:nvPr/>
          </p:nvSpPr>
          <p:spPr bwMode="auto">
            <a:xfrm>
              <a:off x="6145213" y="2414588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73"/>
            <p:cNvSpPr>
              <a:spLocks noChangeArrowheads="1"/>
            </p:cNvSpPr>
            <p:nvPr/>
          </p:nvSpPr>
          <p:spPr bwMode="auto">
            <a:xfrm>
              <a:off x="6145213" y="2066926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74"/>
            <p:cNvSpPr>
              <a:spLocks noChangeArrowheads="1"/>
            </p:cNvSpPr>
            <p:nvPr/>
          </p:nvSpPr>
          <p:spPr bwMode="auto">
            <a:xfrm>
              <a:off x="6145213" y="171926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75"/>
            <p:cNvSpPr>
              <a:spLocks noChangeArrowheads="1"/>
            </p:cNvSpPr>
            <p:nvPr/>
          </p:nvSpPr>
          <p:spPr bwMode="auto">
            <a:xfrm>
              <a:off x="6405563" y="5002213"/>
              <a:ext cx="139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76"/>
            <p:cNvSpPr>
              <a:spLocks noChangeArrowheads="1"/>
            </p:cNvSpPr>
            <p:nvPr/>
          </p:nvSpPr>
          <p:spPr bwMode="auto">
            <a:xfrm>
              <a:off x="6910388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77"/>
            <p:cNvSpPr>
              <a:spLocks noChangeArrowheads="1"/>
            </p:cNvSpPr>
            <p:nvPr/>
          </p:nvSpPr>
          <p:spPr bwMode="auto">
            <a:xfrm>
              <a:off x="7445375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78"/>
            <p:cNvSpPr>
              <a:spLocks noChangeArrowheads="1"/>
            </p:cNvSpPr>
            <p:nvPr/>
          </p:nvSpPr>
          <p:spPr bwMode="auto">
            <a:xfrm>
              <a:off x="7980363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79"/>
            <p:cNvSpPr>
              <a:spLocks noChangeArrowheads="1"/>
            </p:cNvSpPr>
            <p:nvPr/>
          </p:nvSpPr>
          <p:spPr bwMode="auto">
            <a:xfrm>
              <a:off x="8515350" y="5002213"/>
              <a:ext cx="1968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80"/>
            <p:cNvSpPr>
              <a:spLocks noChangeArrowheads="1"/>
            </p:cNvSpPr>
            <p:nvPr/>
          </p:nvSpPr>
          <p:spPr bwMode="auto">
            <a:xfrm>
              <a:off x="9020175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81"/>
            <p:cNvSpPr>
              <a:spLocks noChangeArrowheads="1"/>
            </p:cNvSpPr>
            <p:nvPr/>
          </p:nvSpPr>
          <p:spPr bwMode="auto">
            <a:xfrm>
              <a:off x="9555163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82"/>
            <p:cNvSpPr>
              <a:spLocks noChangeArrowheads="1"/>
            </p:cNvSpPr>
            <p:nvPr/>
          </p:nvSpPr>
          <p:spPr bwMode="auto">
            <a:xfrm>
              <a:off x="10088563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83"/>
            <p:cNvSpPr>
              <a:spLocks noChangeArrowheads="1"/>
            </p:cNvSpPr>
            <p:nvPr/>
          </p:nvSpPr>
          <p:spPr bwMode="auto">
            <a:xfrm>
              <a:off x="10623550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84"/>
            <p:cNvSpPr>
              <a:spLocks noChangeArrowheads="1"/>
            </p:cNvSpPr>
            <p:nvPr/>
          </p:nvSpPr>
          <p:spPr bwMode="auto">
            <a:xfrm>
              <a:off x="11158538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801765" y="702526"/>
            <a:ext cx="3769744" cy="2465679"/>
            <a:chOff x="801765" y="702526"/>
            <a:chExt cx="3769744" cy="2465679"/>
          </a:xfrm>
        </p:grpSpPr>
        <p:cxnSp>
          <p:nvCxnSpPr>
            <p:cNvPr id="193" name="直線コネクタ 192"/>
            <p:cNvCxnSpPr/>
            <p:nvPr/>
          </p:nvCxnSpPr>
          <p:spPr>
            <a:xfrm>
              <a:off x="1555526" y="3080742"/>
              <a:ext cx="2369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>
              <a:off x="1562916" y="702526"/>
              <a:ext cx="0" cy="2378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コネクタ 194"/>
            <p:cNvCxnSpPr/>
            <p:nvPr/>
          </p:nvCxnSpPr>
          <p:spPr>
            <a:xfrm>
              <a:off x="1562916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コネクタ 196"/>
            <p:cNvCxnSpPr/>
            <p:nvPr/>
          </p:nvCxnSpPr>
          <p:spPr>
            <a:xfrm>
              <a:off x="2183118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コネクタ 197"/>
            <p:cNvCxnSpPr/>
            <p:nvPr/>
          </p:nvCxnSpPr>
          <p:spPr>
            <a:xfrm>
              <a:off x="2803320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/>
            <p:cNvCxnSpPr/>
            <p:nvPr/>
          </p:nvCxnSpPr>
          <p:spPr>
            <a:xfrm>
              <a:off x="342352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コネクタ 199"/>
            <p:cNvCxnSpPr/>
            <p:nvPr/>
          </p:nvCxnSpPr>
          <p:spPr>
            <a:xfrm rot="5400000">
              <a:off x="1562914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コネクタ 200"/>
            <p:cNvCxnSpPr/>
            <p:nvPr/>
          </p:nvCxnSpPr>
          <p:spPr>
            <a:xfrm rot="5400000">
              <a:off x="1562914" y="1132671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/>
            <p:cNvCxnSpPr/>
            <p:nvPr/>
          </p:nvCxnSpPr>
          <p:spPr>
            <a:xfrm rot="5400000">
              <a:off x="1562914" y="1752873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コネクタ 202"/>
            <p:cNvCxnSpPr/>
            <p:nvPr/>
          </p:nvCxnSpPr>
          <p:spPr>
            <a:xfrm rot="5400000">
              <a:off x="1562914" y="2373074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線コネクタ 203"/>
            <p:cNvCxnSpPr/>
            <p:nvPr/>
          </p:nvCxnSpPr>
          <p:spPr>
            <a:xfrm>
              <a:off x="2194979" y="1553281"/>
              <a:ext cx="0" cy="16149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/>
            <p:cNvCxnSpPr/>
            <p:nvPr/>
          </p:nvCxnSpPr>
          <p:spPr>
            <a:xfrm>
              <a:off x="342498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直線コネクタ 205"/>
            <p:cNvCxnSpPr/>
            <p:nvPr/>
          </p:nvCxnSpPr>
          <p:spPr>
            <a:xfrm flipH="1">
              <a:off x="1562914" y="1220135"/>
              <a:ext cx="263579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線コネクタ 206"/>
            <p:cNvCxnSpPr/>
            <p:nvPr/>
          </p:nvCxnSpPr>
          <p:spPr>
            <a:xfrm flipH="1">
              <a:off x="1650379" y="2474478"/>
              <a:ext cx="254833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線コネクタ 207"/>
            <p:cNvCxnSpPr/>
            <p:nvPr/>
          </p:nvCxnSpPr>
          <p:spPr>
            <a:xfrm>
              <a:off x="3423521" y="863762"/>
              <a:ext cx="0" cy="23044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線コネクタ 208"/>
            <p:cNvCxnSpPr/>
            <p:nvPr/>
          </p:nvCxnSpPr>
          <p:spPr>
            <a:xfrm flipV="1">
              <a:off x="2183118" y="1219084"/>
              <a:ext cx="1240403" cy="1255394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直線コネクタ 209"/>
            <p:cNvCxnSpPr/>
            <p:nvPr/>
          </p:nvCxnSpPr>
          <p:spPr>
            <a:xfrm flipH="1" flipV="1">
              <a:off x="3417590" y="1212640"/>
              <a:ext cx="4472" cy="129217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/>
            <p:cNvCxnSpPr/>
            <p:nvPr/>
          </p:nvCxnSpPr>
          <p:spPr>
            <a:xfrm>
              <a:off x="1555526" y="1842793"/>
              <a:ext cx="1240403" cy="1723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テキスト ボックス 211"/>
            <p:cNvSpPr txBox="1"/>
            <p:nvPr/>
          </p:nvSpPr>
          <p:spPr>
            <a:xfrm>
              <a:off x="2257003" y="2496500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3" name="テキスト ボックス 212"/>
            <p:cNvSpPr txBox="1"/>
            <p:nvPr/>
          </p:nvSpPr>
          <p:spPr>
            <a:xfrm>
              <a:off x="3450689" y="1209587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4" name="テキスト ボックス 213"/>
            <p:cNvSpPr txBox="1"/>
            <p:nvPr/>
          </p:nvSpPr>
          <p:spPr>
            <a:xfrm>
              <a:off x="3450689" y="2483408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15" name="直線コネクタ 214"/>
            <p:cNvCxnSpPr/>
            <p:nvPr/>
          </p:nvCxnSpPr>
          <p:spPr>
            <a:xfrm flipV="1">
              <a:off x="2742114" y="1213976"/>
              <a:ext cx="644801" cy="6484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線コネクタ 215"/>
            <p:cNvCxnSpPr/>
            <p:nvPr/>
          </p:nvCxnSpPr>
          <p:spPr>
            <a:xfrm flipV="1">
              <a:off x="1570307" y="1217056"/>
              <a:ext cx="1841645" cy="20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テキスト ボックス 216"/>
            <p:cNvSpPr txBox="1"/>
            <p:nvPr/>
          </p:nvSpPr>
          <p:spPr>
            <a:xfrm>
              <a:off x="801765" y="1845731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8" name="テキスト ボックス 217"/>
            <p:cNvSpPr txBox="1"/>
            <p:nvPr/>
          </p:nvSpPr>
          <p:spPr>
            <a:xfrm>
              <a:off x="801765" y="1039444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9" name="テキスト ボックス 218"/>
            <p:cNvSpPr txBox="1"/>
            <p:nvPr/>
          </p:nvSpPr>
          <p:spPr>
            <a:xfrm>
              <a:off x="2187550" y="1860024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0" name="グループ化 299"/>
          <p:cNvGrpSpPr/>
          <p:nvPr/>
        </p:nvGrpSpPr>
        <p:grpSpPr>
          <a:xfrm>
            <a:off x="7540495" y="702526"/>
            <a:ext cx="3769744" cy="2465679"/>
            <a:chOff x="801765" y="702526"/>
            <a:chExt cx="3769744" cy="2465679"/>
          </a:xfrm>
        </p:grpSpPr>
        <p:cxnSp>
          <p:nvCxnSpPr>
            <p:cNvPr id="301" name="直線コネクタ 300"/>
            <p:cNvCxnSpPr/>
            <p:nvPr/>
          </p:nvCxnSpPr>
          <p:spPr>
            <a:xfrm>
              <a:off x="1555526" y="3080742"/>
              <a:ext cx="23697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線コネクタ 301"/>
            <p:cNvCxnSpPr/>
            <p:nvPr/>
          </p:nvCxnSpPr>
          <p:spPr>
            <a:xfrm>
              <a:off x="1562916" y="702526"/>
              <a:ext cx="0" cy="23782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線コネクタ 302"/>
            <p:cNvCxnSpPr/>
            <p:nvPr/>
          </p:nvCxnSpPr>
          <p:spPr>
            <a:xfrm>
              <a:off x="1562916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直線コネクタ 303"/>
            <p:cNvCxnSpPr/>
            <p:nvPr/>
          </p:nvCxnSpPr>
          <p:spPr>
            <a:xfrm>
              <a:off x="2183118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直線コネクタ 304"/>
            <p:cNvCxnSpPr/>
            <p:nvPr/>
          </p:nvCxnSpPr>
          <p:spPr>
            <a:xfrm>
              <a:off x="2803320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直線コネクタ 305"/>
            <p:cNvCxnSpPr/>
            <p:nvPr/>
          </p:nvCxnSpPr>
          <p:spPr>
            <a:xfrm>
              <a:off x="342352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直線コネクタ 306"/>
            <p:cNvCxnSpPr/>
            <p:nvPr/>
          </p:nvCxnSpPr>
          <p:spPr>
            <a:xfrm rot="5400000">
              <a:off x="1562914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直線コネクタ 307"/>
            <p:cNvCxnSpPr/>
            <p:nvPr/>
          </p:nvCxnSpPr>
          <p:spPr>
            <a:xfrm rot="5400000">
              <a:off x="1562914" y="1132671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直線コネクタ 308"/>
            <p:cNvCxnSpPr/>
            <p:nvPr/>
          </p:nvCxnSpPr>
          <p:spPr>
            <a:xfrm rot="5400000">
              <a:off x="1562914" y="1752873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直線コネクタ 309"/>
            <p:cNvCxnSpPr/>
            <p:nvPr/>
          </p:nvCxnSpPr>
          <p:spPr>
            <a:xfrm rot="5400000">
              <a:off x="1562914" y="2373074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直線コネクタ 310"/>
            <p:cNvCxnSpPr/>
            <p:nvPr/>
          </p:nvCxnSpPr>
          <p:spPr>
            <a:xfrm>
              <a:off x="2194979" y="1553281"/>
              <a:ext cx="0" cy="16149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線コネクタ 311"/>
            <p:cNvCxnSpPr/>
            <p:nvPr/>
          </p:nvCxnSpPr>
          <p:spPr>
            <a:xfrm>
              <a:off x="3424981" y="2993276"/>
              <a:ext cx="0" cy="1749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線コネクタ 312"/>
            <p:cNvCxnSpPr/>
            <p:nvPr/>
          </p:nvCxnSpPr>
          <p:spPr>
            <a:xfrm flipH="1">
              <a:off x="1562914" y="1220135"/>
              <a:ext cx="263579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線コネクタ 313"/>
            <p:cNvCxnSpPr/>
            <p:nvPr/>
          </p:nvCxnSpPr>
          <p:spPr>
            <a:xfrm flipH="1">
              <a:off x="1650379" y="2474478"/>
              <a:ext cx="254833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線コネクタ 314"/>
            <p:cNvCxnSpPr/>
            <p:nvPr/>
          </p:nvCxnSpPr>
          <p:spPr>
            <a:xfrm>
              <a:off x="3423521" y="863762"/>
              <a:ext cx="0" cy="230444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線コネクタ 315"/>
            <p:cNvCxnSpPr/>
            <p:nvPr/>
          </p:nvCxnSpPr>
          <p:spPr>
            <a:xfrm flipV="1">
              <a:off x="2183118" y="1219084"/>
              <a:ext cx="1240403" cy="1255394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線コネクタ 316"/>
            <p:cNvCxnSpPr/>
            <p:nvPr/>
          </p:nvCxnSpPr>
          <p:spPr>
            <a:xfrm flipH="1" flipV="1">
              <a:off x="3417590" y="1212640"/>
              <a:ext cx="4472" cy="129217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線コネクタ 317"/>
            <p:cNvCxnSpPr/>
            <p:nvPr/>
          </p:nvCxnSpPr>
          <p:spPr>
            <a:xfrm>
              <a:off x="1555526" y="1842793"/>
              <a:ext cx="1240403" cy="1723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テキスト ボックス 318"/>
            <p:cNvSpPr txBox="1"/>
            <p:nvPr/>
          </p:nvSpPr>
          <p:spPr>
            <a:xfrm>
              <a:off x="2257003" y="2496500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0" name="テキスト ボックス 319"/>
            <p:cNvSpPr txBox="1"/>
            <p:nvPr/>
          </p:nvSpPr>
          <p:spPr>
            <a:xfrm>
              <a:off x="3450689" y="1209587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1" name="テキスト ボックス 320"/>
            <p:cNvSpPr txBox="1"/>
            <p:nvPr/>
          </p:nvSpPr>
          <p:spPr>
            <a:xfrm>
              <a:off x="3450689" y="2483408"/>
              <a:ext cx="978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150,50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22" name="直線コネクタ 321"/>
            <p:cNvCxnSpPr/>
            <p:nvPr/>
          </p:nvCxnSpPr>
          <p:spPr>
            <a:xfrm flipV="1">
              <a:off x="2742114" y="1213976"/>
              <a:ext cx="644801" cy="64844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線コネクタ 322"/>
            <p:cNvCxnSpPr/>
            <p:nvPr/>
          </p:nvCxnSpPr>
          <p:spPr>
            <a:xfrm flipV="1">
              <a:off x="1570307" y="1217056"/>
              <a:ext cx="1841645" cy="202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テキスト ボックス 323"/>
            <p:cNvSpPr txBox="1"/>
            <p:nvPr/>
          </p:nvSpPr>
          <p:spPr>
            <a:xfrm>
              <a:off x="801765" y="1845731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5" name="テキスト ボックス 324"/>
            <p:cNvSpPr txBox="1"/>
            <p:nvPr/>
          </p:nvSpPr>
          <p:spPr>
            <a:xfrm>
              <a:off x="801765" y="1039444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0,150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6" name="テキスト ボックス 325"/>
            <p:cNvSpPr txBox="1"/>
            <p:nvPr/>
          </p:nvSpPr>
          <p:spPr>
            <a:xfrm>
              <a:off x="2187550" y="1860024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100</a:t>
              </a:r>
              <a:r>
                <a:rPr kumimoji="1"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,100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27" name="グループ化 326"/>
          <p:cNvGrpSpPr/>
          <p:nvPr/>
        </p:nvGrpSpPr>
        <p:grpSpPr>
          <a:xfrm>
            <a:off x="8165879" y="770526"/>
            <a:ext cx="2447861" cy="2506607"/>
            <a:chOff x="6145213" y="1719263"/>
            <a:chExt cx="5280025" cy="3481388"/>
          </a:xfrm>
        </p:grpSpPr>
        <p:sp>
          <p:nvSpPr>
            <p:cNvPr id="328" name="Freeform 6"/>
            <p:cNvSpPr>
              <a:spLocks noEditPoints="1"/>
            </p:cNvSpPr>
            <p:nvPr/>
          </p:nvSpPr>
          <p:spPr bwMode="auto">
            <a:xfrm>
              <a:off x="6435725" y="1789113"/>
              <a:ext cx="4811712" cy="2789238"/>
            </a:xfrm>
            <a:custGeom>
              <a:avLst/>
              <a:gdLst>
                <a:gd name="T0" fmla="*/ 0 w 3031"/>
                <a:gd name="T1" fmla="*/ 1757 h 1757"/>
                <a:gd name="T2" fmla="*/ 3031 w 3031"/>
                <a:gd name="T3" fmla="*/ 1757 h 1757"/>
                <a:gd name="T4" fmla="*/ 0 w 3031"/>
                <a:gd name="T5" fmla="*/ 1539 h 1757"/>
                <a:gd name="T6" fmla="*/ 3031 w 3031"/>
                <a:gd name="T7" fmla="*/ 1539 h 1757"/>
                <a:gd name="T8" fmla="*/ 0 w 3031"/>
                <a:gd name="T9" fmla="*/ 1320 h 1757"/>
                <a:gd name="T10" fmla="*/ 3031 w 3031"/>
                <a:gd name="T11" fmla="*/ 1320 h 1757"/>
                <a:gd name="T12" fmla="*/ 0 w 3031"/>
                <a:gd name="T13" fmla="*/ 1095 h 1757"/>
                <a:gd name="T14" fmla="*/ 3031 w 3031"/>
                <a:gd name="T15" fmla="*/ 1095 h 1757"/>
                <a:gd name="T16" fmla="*/ 0 w 3031"/>
                <a:gd name="T17" fmla="*/ 876 h 1757"/>
                <a:gd name="T18" fmla="*/ 3031 w 3031"/>
                <a:gd name="T19" fmla="*/ 876 h 1757"/>
                <a:gd name="T20" fmla="*/ 0 w 3031"/>
                <a:gd name="T21" fmla="*/ 657 h 1757"/>
                <a:gd name="T22" fmla="*/ 3031 w 3031"/>
                <a:gd name="T23" fmla="*/ 657 h 1757"/>
                <a:gd name="T24" fmla="*/ 0 w 3031"/>
                <a:gd name="T25" fmla="*/ 438 h 1757"/>
                <a:gd name="T26" fmla="*/ 3031 w 3031"/>
                <a:gd name="T27" fmla="*/ 438 h 1757"/>
                <a:gd name="T28" fmla="*/ 0 w 3031"/>
                <a:gd name="T29" fmla="*/ 219 h 1757"/>
                <a:gd name="T30" fmla="*/ 3031 w 3031"/>
                <a:gd name="T31" fmla="*/ 219 h 1757"/>
                <a:gd name="T32" fmla="*/ 0 w 3031"/>
                <a:gd name="T33" fmla="*/ 0 h 1757"/>
                <a:gd name="T34" fmla="*/ 3031 w 3031"/>
                <a:gd name="T35" fmla="*/ 0 h 1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31" h="1757">
                  <a:moveTo>
                    <a:pt x="0" y="1757"/>
                  </a:moveTo>
                  <a:lnTo>
                    <a:pt x="3031" y="1757"/>
                  </a:lnTo>
                  <a:moveTo>
                    <a:pt x="0" y="1539"/>
                  </a:moveTo>
                  <a:lnTo>
                    <a:pt x="3031" y="1539"/>
                  </a:lnTo>
                  <a:moveTo>
                    <a:pt x="0" y="1320"/>
                  </a:moveTo>
                  <a:lnTo>
                    <a:pt x="3031" y="1320"/>
                  </a:lnTo>
                  <a:moveTo>
                    <a:pt x="0" y="1095"/>
                  </a:moveTo>
                  <a:lnTo>
                    <a:pt x="3031" y="1095"/>
                  </a:lnTo>
                  <a:moveTo>
                    <a:pt x="0" y="876"/>
                  </a:moveTo>
                  <a:lnTo>
                    <a:pt x="3031" y="876"/>
                  </a:lnTo>
                  <a:moveTo>
                    <a:pt x="0" y="657"/>
                  </a:moveTo>
                  <a:lnTo>
                    <a:pt x="3031" y="657"/>
                  </a:lnTo>
                  <a:moveTo>
                    <a:pt x="0" y="438"/>
                  </a:moveTo>
                  <a:lnTo>
                    <a:pt x="3031" y="438"/>
                  </a:lnTo>
                  <a:moveTo>
                    <a:pt x="0" y="219"/>
                  </a:moveTo>
                  <a:lnTo>
                    <a:pt x="3031" y="219"/>
                  </a:lnTo>
                  <a:moveTo>
                    <a:pt x="0" y="0"/>
                  </a:moveTo>
                  <a:lnTo>
                    <a:pt x="3031" y="0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9" name="Freeform 7"/>
            <p:cNvSpPr>
              <a:spLocks noEditPoints="1"/>
            </p:cNvSpPr>
            <p:nvPr/>
          </p:nvSpPr>
          <p:spPr bwMode="auto">
            <a:xfrm>
              <a:off x="6970713" y="1789113"/>
              <a:ext cx="4276725" cy="3136900"/>
            </a:xfrm>
            <a:custGeom>
              <a:avLst/>
              <a:gdLst>
                <a:gd name="T0" fmla="*/ 0 w 2694"/>
                <a:gd name="T1" fmla="*/ 0 h 1976"/>
                <a:gd name="T2" fmla="*/ 0 w 2694"/>
                <a:gd name="T3" fmla="*/ 1976 h 1976"/>
                <a:gd name="T4" fmla="*/ 336 w 2694"/>
                <a:gd name="T5" fmla="*/ 0 h 1976"/>
                <a:gd name="T6" fmla="*/ 336 w 2694"/>
                <a:gd name="T7" fmla="*/ 1976 h 1976"/>
                <a:gd name="T8" fmla="*/ 673 w 2694"/>
                <a:gd name="T9" fmla="*/ 0 h 1976"/>
                <a:gd name="T10" fmla="*/ 673 w 2694"/>
                <a:gd name="T11" fmla="*/ 1976 h 1976"/>
                <a:gd name="T12" fmla="*/ 1010 w 2694"/>
                <a:gd name="T13" fmla="*/ 0 h 1976"/>
                <a:gd name="T14" fmla="*/ 1010 w 2694"/>
                <a:gd name="T15" fmla="*/ 1976 h 1976"/>
                <a:gd name="T16" fmla="*/ 1347 w 2694"/>
                <a:gd name="T17" fmla="*/ 0 h 1976"/>
                <a:gd name="T18" fmla="*/ 1347 w 2694"/>
                <a:gd name="T19" fmla="*/ 1976 h 1976"/>
                <a:gd name="T20" fmla="*/ 1683 w 2694"/>
                <a:gd name="T21" fmla="*/ 0 h 1976"/>
                <a:gd name="T22" fmla="*/ 1683 w 2694"/>
                <a:gd name="T23" fmla="*/ 1976 h 1976"/>
                <a:gd name="T24" fmla="*/ 2020 w 2694"/>
                <a:gd name="T25" fmla="*/ 0 h 1976"/>
                <a:gd name="T26" fmla="*/ 2020 w 2694"/>
                <a:gd name="T27" fmla="*/ 1976 h 1976"/>
                <a:gd name="T28" fmla="*/ 2357 w 2694"/>
                <a:gd name="T29" fmla="*/ 0 h 1976"/>
                <a:gd name="T30" fmla="*/ 2357 w 2694"/>
                <a:gd name="T31" fmla="*/ 1976 h 1976"/>
                <a:gd name="T32" fmla="*/ 2694 w 2694"/>
                <a:gd name="T33" fmla="*/ 0 h 1976"/>
                <a:gd name="T34" fmla="*/ 2694 w 2694"/>
                <a:gd name="T35" fmla="*/ 1976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94" h="1976">
                  <a:moveTo>
                    <a:pt x="0" y="0"/>
                  </a:moveTo>
                  <a:lnTo>
                    <a:pt x="0" y="1976"/>
                  </a:lnTo>
                  <a:moveTo>
                    <a:pt x="336" y="0"/>
                  </a:moveTo>
                  <a:lnTo>
                    <a:pt x="336" y="1976"/>
                  </a:lnTo>
                  <a:moveTo>
                    <a:pt x="673" y="0"/>
                  </a:moveTo>
                  <a:lnTo>
                    <a:pt x="673" y="1976"/>
                  </a:lnTo>
                  <a:moveTo>
                    <a:pt x="1010" y="0"/>
                  </a:moveTo>
                  <a:lnTo>
                    <a:pt x="1010" y="1976"/>
                  </a:lnTo>
                  <a:moveTo>
                    <a:pt x="1347" y="0"/>
                  </a:moveTo>
                  <a:lnTo>
                    <a:pt x="1347" y="1976"/>
                  </a:lnTo>
                  <a:moveTo>
                    <a:pt x="1683" y="0"/>
                  </a:moveTo>
                  <a:lnTo>
                    <a:pt x="1683" y="1976"/>
                  </a:lnTo>
                  <a:moveTo>
                    <a:pt x="2020" y="0"/>
                  </a:moveTo>
                  <a:lnTo>
                    <a:pt x="2020" y="1976"/>
                  </a:lnTo>
                  <a:moveTo>
                    <a:pt x="2357" y="0"/>
                  </a:moveTo>
                  <a:lnTo>
                    <a:pt x="2357" y="1976"/>
                  </a:lnTo>
                  <a:moveTo>
                    <a:pt x="2694" y="0"/>
                  </a:moveTo>
                  <a:lnTo>
                    <a:pt x="2694" y="1976"/>
                  </a:lnTo>
                </a:path>
              </a:pathLst>
            </a:cu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0" name="Line 8"/>
            <p:cNvSpPr>
              <a:spLocks noChangeShapeType="1"/>
            </p:cNvSpPr>
            <p:nvPr/>
          </p:nvSpPr>
          <p:spPr bwMode="auto">
            <a:xfrm flipV="1">
              <a:off x="6435725" y="1789113"/>
              <a:ext cx="0" cy="313690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1" name="Line 9"/>
            <p:cNvSpPr>
              <a:spLocks noChangeShapeType="1"/>
            </p:cNvSpPr>
            <p:nvPr/>
          </p:nvSpPr>
          <p:spPr bwMode="auto">
            <a:xfrm>
              <a:off x="6435725" y="4926013"/>
              <a:ext cx="4811712" cy="0"/>
            </a:xfrm>
            <a:prstGeom prst="line">
              <a:avLst/>
            </a:prstGeom>
            <a:noFill/>
            <a:ln w="9525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10"/>
            <p:cNvSpPr>
              <a:spLocks/>
            </p:cNvSpPr>
            <p:nvPr/>
          </p:nvSpPr>
          <p:spPr bwMode="auto">
            <a:xfrm>
              <a:off x="8440738" y="2141538"/>
              <a:ext cx="2266950" cy="1271588"/>
            </a:xfrm>
            <a:custGeom>
              <a:avLst/>
              <a:gdLst>
                <a:gd name="T0" fmla="*/ 1141 w 1428"/>
                <a:gd name="T1" fmla="*/ 32 h 801"/>
                <a:gd name="T2" fmla="*/ 1166 w 1428"/>
                <a:gd name="T3" fmla="*/ 19 h 801"/>
                <a:gd name="T4" fmla="*/ 1195 w 1428"/>
                <a:gd name="T5" fmla="*/ 9 h 801"/>
                <a:gd name="T6" fmla="*/ 1227 w 1428"/>
                <a:gd name="T7" fmla="*/ 3 h 801"/>
                <a:gd name="T8" fmla="*/ 1260 w 1428"/>
                <a:gd name="T9" fmla="*/ 0 h 801"/>
                <a:gd name="T10" fmla="*/ 1293 w 1428"/>
                <a:gd name="T11" fmla="*/ 3 h 801"/>
                <a:gd name="T12" fmla="*/ 1324 w 1428"/>
                <a:gd name="T13" fmla="*/ 9 h 801"/>
                <a:gd name="T14" fmla="*/ 1353 w 1428"/>
                <a:gd name="T15" fmla="*/ 19 h 801"/>
                <a:gd name="T16" fmla="*/ 1379 w 1428"/>
                <a:gd name="T17" fmla="*/ 32 h 801"/>
                <a:gd name="T18" fmla="*/ 1400 w 1428"/>
                <a:gd name="T19" fmla="*/ 49 h 801"/>
                <a:gd name="T20" fmla="*/ 1415 w 1428"/>
                <a:gd name="T21" fmla="*/ 68 h 801"/>
                <a:gd name="T22" fmla="*/ 1425 w 1428"/>
                <a:gd name="T23" fmla="*/ 88 h 801"/>
                <a:gd name="T24" fmla="*/ 1428 w 1428"/>
                <a:gd name="T25" fmla="*/ 110 h 801"/>
                <a:gd name="T26" fmla="*/ 1425 w 1428"/>
                <a:gd name="T27" fmla="*/ 131 h 801"/>
                <a:gd name="T28" fmla="*/ 1415 w 1428"/>
                <a:gd name="T29" fmla="*/ 152 h 801"/>
                <a:gd name="T30" fmla="*/ 1400 w 1428"/>
                <a:gd name="T31" fmla="*/ 170 h 801"/>
                <a:gd name="T32" fmla="*/ 1379 w 1428"/>
                <a:gd name="T33" fmla="*/ 187 h 801"/>
                <a:gd name="T34" fmla="*/ 1091 w 1428"/>
                <a:gd name="T35" fmla="*/ 373 h 801"/>
                <a:gd name="T36" fmla="*/ 537 w 1428"/>
                <a:gd name="T37" fmla="*/ 733 h 801"/>
                <a:gd name="T38" fmla="*/ 511 w 1428"/>
                <a:gd name="T39" fmla="*/ 746 h 801"/>
                <a:gd name="T40" fmla="*/ 482 w 1428"/>
                <a:gd name="T41" fmla="*/ 756 h 801"/>
                <a:gd name="T42" fmla="*/ 451 w 1428"/>
                <a:gd name="T43" fmla="*/ 762 h 801"/>
                <a:gd name="T44" fmla="*/ 418 w 1428"/>
                <a:gd name="T45" fmla="*/ 764 h 801"/>
                <a:gd name="T46" fmla="*/ 11 w 1428"/>
                <a:gd name="T47" fmla="*/ 764 h 801"/>
                <a:gd name="T48" fmla="*/ 348 w 1428"/>
                <a:gd name="T49" fmla="*/ 546 h 801"/>
                <a:gd name="T50" fmla="*/ 853 w 1428"/>
                <a:gd name="T51" fmla="*/ 219 h 801"/>
                <a:gd name="T52" fmla="*/ 1141 w 1428"/>
                <a:gd name="T53" fmla="*/ 3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28" h="801">
                  <a:moveTo>
                    <a:pt x="1141" y="32"/>
                  </a:moveTo>
                  <a:cubicBezTo>
                    <a:pt x="1149" y="28"/>
                    <a:pt x="1157" y="23"/>
                    <a:pt x="1166" y="19"/>
                  </a:cubicBezTo>
                  <a:cubicBezTo>
                    <a:pt x="1175" y="15"/>
                    <a:pt x="1185" y="12"/>
                    <a:pt x="1195" y="9"/>
                  </a:cubicBezTo>
                  <a:cubicBezTo>
                    <a:pt x="1205" y="6"/>
                    <a:pt x="1216" y="4"/>
                    <a:pt x="1227" y="3"/>
                  </a:cubicBezTo>
                  <a:cubicBezTo>
                    <a:pt x="1238" y="1"/>
                    <a:pt x="1248" y="0"/>
                    <a:pt x="1260" y="0"/>
                  </a:cubicBezTo>
                  <a:cubicBezTo>
                    <a:pt x="1271" y="0"/>
                    <a:pt x="1282" y="1"/>
                    <a:pt x="1293" y="3"/>
                  </a:cubicBezTo>
                  <a:cubicBezTo>
                    <a:pt x="1303" y="4"/>
                    <a:pt x="1314" y="6"/>
                    <a:pt x="1324" y="9"/>
                  </a:cubicBezTo>
                  <a:cubicBezTo>
                    <a:pt x="1334" y="12"/>
                    <a:pt x="1344" y="15"/>
                    <a:pt x="1353" y="19"/>
                  </a:cubicBezTo>
                  <a:cubicBezTo>
                    <a:pt x="1362" y="23"/>
                    <a:pt x="1371" y="27"/>
                    <a:pt x="1379" y="32"/>
                  </a:cubicBezTo>
                  <a:cubicBezTo>
                    <a:pt x="1386" y="38"/>
                    <a:pt x="1393" y="43"/>
                    <a:pt x="1400" y="49"/>
                  </a:cubicBezTo>
                  <a:cubicBezTo>
                    <a:pt x="1406" y="55"/>
                    <a:pt x="1411" y="61"/>
                    <a:pt x="1415" y="68"/>
                  </a:cubicBezTo>
                  <a:cubicBezTo>
                    <a:pt x="1419" y="75"/>
                    <a:pt x="1423" y="81"/>
                    <a:pt x="1425" y="88"/>
                  </a:cubicBezTo>
                  <a:cubicBezTo>
                    <a:pt x="1427" y="95"/>
                    <a:pt x="1428" y="103"/>
                    <a:pt x="1428" y="110"/>
                  </a:cubicBezTo>
                  <a:cubicBezTo>
                    <a:pt x="1428" y="117"/>
                    <a:pt x="1427" y="124"/>
                    <a:pt x="1425" y="131"/>
                  </a:cubicBezTo>
                  <a:cubicBezTo>
                    <a:pt x="1423" y="138"/>
                    <a:pt x="1419" y="145"/>
                    <a:pt x="1415" y="152"/>
                  </a:cubicBezTo>
                  <a:cubicBezTo>
                    <a:pt x="1411" y="158"/>
                    <a:pt x="1406" y="165"/>
                    <a:pt x="1400" y="170"/>
                  </a:cubicBezTo>
                  <a:cubicBezTo>
                    <a:pt x="1398" y="172"/>
                    <a:pt x="1390" y="179"/>
                    <a:pt x="1379" y="187"/>
                  </a:cubicBezTo>
                  <a:cubicBezTo>
                    <a:pt x="1327" y="221"/>
                    <a:pt x="1232" y="282"/>
                    <a:pt x="1091" y="373"/>
                  </a:cubicBezTo>
                  <a:cubicBezTo>
                    <a:pt x="951" y="464"/>
                    <a:pt x="633" y="671"/>
                    <a:pt x="537" y="733"/>
                  </a:cubicBezTo>
                  <a:cubicBezTo>
                    <a:pt x="525" y="741"/>
                    <a:pt x="513" y="746"/>
                    <a:pt x="511" y="746"/>
                  </a:cubicBezTo>
                  <a:cubicBezTo>
                    <a:pt x="503" y="750"/>
                    <a:pt x="492" y="753"/>
                    <a:pt x="482" y="756"/>
                  </a:cubicBezTo>
                  <a:cubicBezTo>
                    <a:pt x="472" y="759"/>
                    <a:pt x="462" y="761"/>
                    <a:pt x="451" y="762"/>
                  </a:cubicBezTo>
                  <a:cubicBezTo>
                    <a:pt x="448" y="763"/>
                    <a:pt x="434" y="764"/>
                    <a:pt x="418" y="764"/>
                  </a:cubicBezTo>
                  <a:cubicBezTo>
                    <a:pt x="345" y="765"/>
                    <a:pt x="23" y="801"/>
                    <a:pt x="11" y="764"/>
                  </a:cubicBezTo>
                  <a:cubicBezTo>
                    <a:pt x="0" y="728"/>
                    <a:pt x="208" y="637"/>
                    <a:pt x="348" y="546"/>
                  </a:cubicBezTo>
                  <a:cubicBezTo>
                    <a:pt x="488" y="455"/>
                    <a:pt x="721" y="304"/>
                    <a:pt x="853" y="219"/>
                  </a:cubicBezTo>
                  <a:cubicBezTo>
                    <a:pt x="985" y="133"/>
                    <a:pt x="1045" y="95"/>
                    <a:pt x="1141" y="32"/>
                  </a:cubicBezTo>
                </a:path>
              </a:pathLst>
            </a:custGeom>
            <a:noFill/>
            <a:ln w="20638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Oval 11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Oval 12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Oval 13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Oval 14"/>
            <p:cNvSpPr>
              <a:spLocks noChangeArrowheads="1"/>
            </p:cNvSpPr>
            <p:nvPr/>
          </p:nvSpPr>
          <p:spPr bwMode="auto">
            <a:xfrm>
              <a:off x="10266363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Oval 15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Oval 16"/>
            <p:cNvSpPr>
              <a:spLocks noChangeArrowheads="1"/>
            </p:cNvSpPr>
            <p:nvPr/>
          </p:nvSpPr>
          <p:spPr bwMode="auto">
            <a:xfrm>
              <a:off x="10306050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Oval 17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Oval 18"/>
            <p:cNvSpPr>
              <a:spLocks noChangeArrowheads="1"/>
            </p:cNvSpPr>
            <p:nvPr/>
          </p:nvSpPr>
          <p:spPr bwMode="auto">
            <a:xfrm>
              <a:off x="10355263" y="21177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Oval 19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Oval 20"/>
            <p:cNvSpPr>
              <a:spLocks noChangeArrowheads="1"/>
            </p:cNvSpPr>
            <p:nvPr/>
          </p:nvSpPr>
          <p:spPr bwMode="auto">
            <a:xfrm>
              <a:off x="10415588" y="210820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Oval 21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Oval 22"/>
            <p:cNvSpPr>
              <a:spLocks noChangeArrowheads="1"/>
            </p:cNvSpPr>
            <p:nvPr/>
          </p:nvSpPr>
          <p:spPr bwMode="auto">
            <a:xfrm>
              <a:off x="10464800" y="211772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Oval 23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Oval 24"/>
            <p:cNvSpPr>
              <a:spLocks noChangeArrowheads="1"/>
            </p:cNvSpPr>
            <p:nvPr/>
          </p:nvSpPr>
          <p:spPr bwMode="auto">
            <a:xfrm>
              <a:off x="10514013" y="212725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Oval 25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Oval 26"/>
            <p:cNvSpPr>
              <a:spLocks noChangeArrowheads="1"/>
            </p:cNvSpPr>
            <p:nvPr/>
          </p:nvSpPr>
          <p:spPr bwMode="auto">
            <a:xfrm>
              <a:off x="10563225" y="21367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9" name="Oval 27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0" name="Oval 28"/>
            <p:cNvSpPr>
              <a:spLocks noChangeArrowheads="1"/>
            </p:cNvSpPr>
            <p:nvPr/>
          </p:nvSpPr>
          <p:spPr bwMode="auto">
            <a:xfrm>
              <a:off x="10602913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Oval 29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2" name="Oval 30"/>
            <p:cNvSpPr>
              <a:spLocks noChangeArrowheads="1"/>
            </p:cNvSpPr>
            <p:nvPr/>
          </p:nvSpPr>
          <p:spPr bwMode="auto">
            <a:xfrm>
              <a:off x="10633075" y="2187576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3" name="Oval 31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4" name="Oval 32"/>
            <p:cNvSpPr>
              <a:spLocks noChangeArrowheads="1"/>
            </p:cNvSpPr>
            <p:nvPr/>
          </p:nvSpPr>
          <p:spPr bwMode="auto">
            <a:xfrm>
              <a:off x="10663238" y="2216151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5" name="Oval 33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6" name="Oval 34"/>
            <p:cNvSpPr>
              <a:spLocks noChangeArrowheads="1"/>
            </p:cNvSpPr>
            <p:nvPr/>
          </p:nvSpPr>
          <p:spPr bwMode="auto">
            <a:xfrm>
              <a:off x="10672763" y="2255838"/>
              <a:ext cx="58737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7" name="Oval 35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8" name="Oval 36"/>
            <p:cNvSpPr>
              <a:spLocks noChangeArrowheads="1"/>
            </p:cNvSpPr>
            <p:nvPr/>
          </p:nvSpPr>
          <p:spPr bwMode="auto">
            <a:xfrm>
              <a:off x="10682288" y="2286001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9" name="Oval 37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Oval 38"/>
            <p:cNvSpPr>
              <a:spLocks noChangeArrowheads="1"/>
            </p:cNvSpPr>
            <p:nvPr/>
          </p:nvSpPr>
          <p:spPr bwMode="auto">
            <a:xfrm>
              <a:off x="10672763" y="231616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Oval 39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Oval 40"/>
            <p:cNvSpPr>
              <a:spLocks noChangeArrowheads="1"/>
            </p:cNvSpPr>
            <p:nvPr/>
          </p:nvSpPr>
          <p:spPr bwMode="auto">
            <a:xfrm>
              <a:off x="10663238" y="2355851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Oval 41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Oval 42"/>
            <p:cNvSpPr>
              <a:spLocks noChangeArrowheads="1"/>
            </p:cNvSpPr>
            <p:nvPr/>
          </p:nvSpPr>
          <p:spPr bwMode="auto">
            <a:xfrm>
              <a:off x="10633075" y="2386013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Oval 43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Oval 44"/>
            <p:cNvSpPr>
              <a:spLocks noChangeArrowheads="1"/>
            </p:cNvSpPr>
            <p:nvPr/>
          </p:nvSpPr>
          <p:spPr bwMode="auto">
            <a:xfrm>
              <a:off x="10602913" y="2405063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Oval 45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Oval 46"/>
            <p:cNvSpPr>
              <a:spLocks noChangeArrowheads="1"/>
            </p:cNvSpPr>
            <p:nvPr/>
          </p:nvSpPr>
          <p:spPr bwMode="auto">
            <a:xfrm>
              <a:off x="10147300" y="2703513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Oval 47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Oval 48"/>
            <p:cNvSpPr>
              <a:spLocks noChangeArrowheads="1"/>
            </p:cNvSpPr>
            <p:nvPr/>
          </p:nvSpPr>
          <p:spPr bwMode="auto">
            <a:xfrm>
              <a:off x="9266238" y="327818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Oval 49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Oval 50"/>
            <p:cNvSpPr>
              <a:spLocks noChangeArrowheads="1"/>
            </p:cNvSpPr>
            <p:nvPr/>
          </p:nvSpPr>
          <p:spPr bwMode="auto">
            <a:xfrm>
              <a:off x="9226550" y="32988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Oval 51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Oval 52"/>
            <p:cNvSpPr>
              <a:spLocks noChangeArrowheads="1"/>
            </p:cNvSpPr>
            <p:nvPr/>
          </p:nvSpPr>
          <p:spPr bwMode="auto">
            <a:xfrm>
              <a:off x="9177338" y="33178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5" name="Oval 53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6" name="Oval 54"/>
            <p:cNvSpPr>
              <a:spLocks noChangeArrowheads="1"/>
            </p:cNvSpPr>
            <p:nvPr/>
          </p:nvSpPr>
          <p:spPr bwMode="auto">
            <a:xfrm>
              <a:off x="9128125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7" name="Oval 55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8" name="Oval 56"/>
            <p:cNvSpPr>
              <a:spLocks noChangeArrowheads="1"/>
            </p:cNvSpPr>
            <p:nvPr/>
          </p:nvSpPr>
          <p:spPr bwMode="auto">
            <a:xfrm>
              <a:off x="9078913" y="3328988"/>
              <a:ext cx="58737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Oval 57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Oval 58"/>
            <p:cNvSpPr>
              <a:spLocks noChangeArrowheads="1"/>
            </p:cNvSpPr>
            <p:nvPr/>
          </p:nvSpPr>
          <p:spPr bwMode="auto">
            <a:xfrm>
              <a:off x="8424863" y="3328988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Oval 59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Oval 60"/>
            <p:cNvSpPr>
              <a:spLocks noChangeArrowheads="1"/>
            </p:cNvSpPr>
            <p:nvPr/>
          </p:nvSpPr>
          <p:spPr bwMode="auto">
            <a:xfrm>
              <a:off x="8959850" y="2981326"/>
              <a:ext cx="60325" cy="58738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Oval 61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4" name="Oval 62"/>
            <p:cNvSpPr>
              <a:spLocks noChangeArrowheads="1"/>
            </p:cNvSpPr>
            <p:nvPr/>
          </p:nvSpPr>
          <p:spPr bwMode="auto">
            <a:xfrm>
              <a:off x="9761538" y="2454276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5" name="Oval 63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solidFill>
              <a:srgbClr val="5B9BD5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6" name="Oval 64"/>
            <p:cNvSpPr>
              <a:spLocks noChangeArrowheads="1"/>
            </p:cNvSpPr>
            <p:nvPr/>
          </p:nvSpPr>
          <p:spPr bwMode="auto">
            <a:xfrm>
              <a:off x="10226675" y="2166938"/>
              <a:ext cx="60325" cy="60325"/>
            </a:xfrm>
            <a:prstGeom prst="ellipse">
              <a:avLst/>
            </a:prstGeom>
            <a:noFill/>
            <a:ln w="9525" cap="flat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7" name="Rectangle 65"/>
            <p:cNvSpPr>
              <a:spLocks noChangeArrowheads="1"/>
            </p:cNvSpPr>
            <p:nvPr/>
          </p:nvSpPr>
          <p:spPr bwMode="auto">
            <a:xfrm>
              <a:off x="6265863" y="4849813"/>
              <a:ext cx="138112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8" name="Rectangle 66"/>
            <p:cNvSpPr>
              <a:spLocks noChangeArrowheads="1"/>
            </p:cNvSpPr>
            <p:nvPr/>
          </p:nvSpPr>
          <p:spPr bwMode="auto">
            <a:xfrm>
              <a:off x="6205538" y="4502151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9" name="Rectangle 67"/>
            <p:cNvSpPr>
              <a:spLocks noChangeArrowheads="1"/>
            </p:cNvSpPr>
            <p:nvPr/>
          </p:nvSpPr>
          <p:spPr bwMode="auto">
            <a:xfrm>
              <a:off x="6205538" y="4154488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0" name="Rectangle 68"/>
            <p:cNvSpPr>
              <a:spLocks noChangeArrowheads="1"/>
            </p:cNvSpPr>
            <p:nvPr/>
          </p:nvSpPr>
          <p:spPr bwMode="auto">
            <a:xfrm>
              <a:off x="6205538" y="380682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1" name="Rectangle 69"/>
            <p:cNvSpPr>
              <a:spLocks noChangeArrowheads="1"/>
            </p:cNvSpPr>
            <p:nvPr/>
          </p:nvSpPr>
          <p:spPr bwMode="auto">
            <a:xfrm>
              <a:off x="6205538" y="3457576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2" name="Rectangle 70"/>
            <p:cNvSpPr>
              <a:spLocks noChangeArrowheads="1"/>
            </p:cNvSpPr>
            <p:nvPr/>
          </p:nvSpPr>
          <p:spPr bwMode="auto">
            <a:xfrm>
              <a:off x="6145213" y="31099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3" name="Rectangle 71"/>
            <p:cNvSpPr>
              <a:spLocks noChangeArrowheads="1"/>
            </p:cNvSpPr>
            <p:nvPr/>
          </p:nvSpPr>
          <p:spPr bwMode="auto">
            <a:xfrm>
              <a:off x="6145213" y="2762251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4" name="Rectangle 72"/>
            <p:cNvSpPr>
              <a:spLocks noChangeArrowheads="1"/>
            </p:cNvSpPr>
            <p:nvPr/>
          </p:nvSpPr>
          <p:spPr bwMode="auto">
            <a:xfrm>
              <a:off x="6145213" y="2414588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5" name="Rectangle 73"/>
            <p:cNvSpPr>
              <a:spLocks noChangeArrowheads="1"/>
            </p:cNvSpPr>
            <p:nvPr/>
          </p:nvSpPr>
          <p:spPr bwMode="auto">
            <a:xfrm>
              <a:off x="6145213" y="2066926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6" name="Rectangle 74"/>
            <p:cNvSpPr>
              <a:spLocks noChangeArrowheads="1"/>
            </p:cNvSpPr>
            <p:nvPr/>
          </p:nvSpPr>
          <p:spPr bwMode="auto">
            <a:xfrm>
              <a:off x="6145213" y="171926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7" name="Rectangle 75"/>
            <p:cNvSpPr>
              <a:spLocks noChangeArrowheads="1"/>
            </p:cNvSpPr>
            <p:nvPr/>
          </p:nvSpPr>
          <p:spPr bwMode="auto">
            <a:xfrm>
              <a:off x="6405563" y="5002213"/>
              <a:ext cx="139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8" name="Rectangle 76"/>
            <p:cNvSpPr>
              <a:spLocks noChangeArrowheads="1"/>
            </p:cNvSpPr>
            <p:nvPr/>
          </p:nvSpPr>
          <p:spPr bwMode="auto">
            <a:xfrm>
              <a:off x="6910388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9" name="Rectangle 77"/>
            <p:cNvSpPr>
              <a:spLocks noChangeArrowheads="1"/>
            </p:cNvSpPr>
            <p:nvPr/>
          </p:nvSpPr>
          <p:spPr bwMode="auto">
            <a:xfrm>
              <a:off x="7445375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0" name="Rectangle 78"/>
            <p:cNvSpPr>
              <a:spLocks noChangeArrowheads="1"/>
            </p:cNvSpPr>
            <p:nvPr/>
          </p:nvSpPr>
          <p:spPr bwMode="auto">
            <a:xfrm>
              <a:off x="7980363" y="5002213"/>
              <a:ext cx="19843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1" name="Rectangle 79"/>
            <p:cNvSpPr>
              <a:spLocks noChangeArrowheads="1"/>
            </p:cNvSpPr>
            <p:nvPr/>
          </p:nvSpPr>
          <p:spPr bwMode="auto">
            <a:xfrm>
              <a:off x="8515350" y="5002213"/>
              <a:ext cx="19685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2" name="Rectangle 80"/>
            <p:cNvSpPr>
              <a:spLocks noChangeArrowheads="1"/>
            </p:cNvSpPr>
            <p:nvPr/>
          </p:nvSpPr>
          <p:spPr bwMode="auto">
            <a:xfrm>
              <a:off x="9020175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3" name="Rectangle 81"/>
            <p:cNvSpPr>
              <a:spLocks noChangeArrowheads="1"/>
            </p:cNvSpPr>
            <p:nvPr/>
          </p:nvSpPr>
          <p:spPr bwMode="auto">
            <a:xfrm>
              <a:off x="9555163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120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4" name="Rectangle 82"/>
            <p:cNvSpPr>
              <a:spLocks noChangeArrowheads="1"/>
            </p:cNvSpPr>
            <p:nvPr/>
          </p:nvSpPr>
          <p:spPr bwMode="auto">
            <a:xfrm>
              <a:off x="10088563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140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5" name="Rectangle 83"/>
            <p:cNvSpPr>
              <a:spLocks noChangeArrowheads="1"/>
            </p:cNvSpPr>
            <p:nvPr/>
          </p:nvSpPr>
          <p:spPr bwMode="auto">
            <a:xfrm>
              <a:off x="10623550" y="5002213"/>
              <a:ext cx="268287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160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Rectangle 84"/>
            <p:cNvSpPr>
              <a:spLocks noChangeArrowheads="1"/>
            </p:cNvSpPr>
            <p:nvPr/>
          </p:nvSpPr>
          <p:spPr bwMode="auto">
            <a:xfrm>
              <a:off x="11158538" y="5002213"/>
              <a:ext cx="266700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900" b="0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180</a:t>
              </a:r>
              <a:endPara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128985" y="3742334"/>
            <a:ext cx="10170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SELECT ST_AsEWKT(ST_Intersection(ST_Buffer(ST_GeomFromText('LINESTRING(50 50,150 150,150 50)'), 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 'endcap=round join=round'), ST_Buffer(ST_GeomFromText('LINESTRING(0 100,100 100,150 150,0 150)'), 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, 'endcap=round join=round')));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11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247</Words>
  <Application>Microsoft Office PowerPoint</Application>
  <PresentationFormat>ワイド画面</PresentationFormat>
  <Paragraphs>136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日立製作所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江端智一 / EBATA，TOMOICHI</dc:creator>
  <cp:lastModifiedBy>江端智一 / EBATA，TOMOICHI</cp:lastModifiedBy>
  <cp:revision>5</cp:revision>
  <dcterms:created xsi:type="dcterms:W3CDTF">2023-05-04T06:51:55Z</dcterms:created>
  <dcterms:modified xsi:type="dcterms:W3CDTF">2023-05-04T11:14:49Z</dcterms:modified>
</cp:coreProperties>
</file>